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4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yrus king of Persia had them brought by Mithredath the treasurer, who counted them out to Sheshbazzar the prince of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was the inventory:gold dishes 30silver dishes 1,000silver pans 29]]></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ld bowls 30matching silver bowls 410other articles 1,00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all, there were 5,400 articles of gold and of silver.Sheshbazzar brought all these along with the exiles when they came up from Babylon to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yrus helps the exiles to retu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of Cyrus king of Persia, in order to fulfil the word of the Lord spoken by Jeremiah, the Lord moved the heart of Cyrus king of Persia to make a proclamation throughout his realm and also to put it in writ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Cyrus king of Persia says:‘ “The Lord, the God of heaven, has given me all the kingdoms of the earth and he has appointed me to build a temple for him at Jerusalem in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y of his people among you may go up to Jerusalem in Judah and build the temple of the Lord, the God of Israel, the God who is in Jerusalem, and may their God be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 any locality where survivors may now be living, the people are to provide them with silver and gold, with goods and livestock, and with freewill offerings for the temple of God in Jerusale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family heads of Judah and Benjamin, and the priests and Levites – everyone whose heart God had moved – prepared to go up and build the house of the Lord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ir neighbours assisted them with articles of silver and gold, with goods and livestock, and with valuable gifts, in addition to all the freewill offer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King Cyrus brought out the articles belonging to the temple of the Lord, which Nebuchadnezzar had carried away from Jerusalem and had placed in the temple of his god.]]></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2026-05-20T17:46:18Z</dcterms:created>
  <dcterms:modified xsi:type="dcterms:W3CDTF">2026-05-20T17:46:18Z</dcterms:modified>
  <dc:title>Bible.com.au: Ezra 1:1-11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