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2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me, ‘Son of man, now dig into the wall.’ So I dug into the wall and saw a doorway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to me, ‘Go in and see the wicked and detestable things they are doing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ent in and looked, and I saw portrayed all over the walls all kinds of crawling things and unclean animals and all the idols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front of them stood seventy elders of Israel, and Jaazaniah son of Shaphan was standing among them. Each had a censer in his hand, and a fragrant cloud of incense was ri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o me, ‘Son of man, have you seen what the elders of Israel are doing in the darkness, each at the shrine of his own idol? They say, “The Lord does not see us; the Lord has forsaken the lan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gain, he said, ‘You will see them doing things that are even more detesta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brought me to the entrance of the north gate of the house of the Lord, and I saw women sitting there, mourning the god Tammu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me, ‘Do you see this, son of man? You will see things that are even more detestable than t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en brought me into the inner court of the house of the Lord, and there at the entrance to the temple, between the portico and the altar, were about twenty-five men. With their backs towards the temple of the Lord and their faces towards the east, they were bowing down to the sun in the e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aid to me, ‘Have you seen this, son of man? Is it a trivial matter for the people of Judah to do the detestable things they are doing here? Must they also fill the land with violence and continually arouse my anger? Look at them putting the branch to their no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dolatry in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I will deal with them in anger; I will not look on them with pity or spare them. Although they shout in my ears, I will not liste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ixth year, in the sixth month on the fifth day, while I was sitting in my house and the elders of Judah were sitting before me, the hand of the Sovereign Lord came on m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looked, and I saw a figure like that of a man. From what appeared to be his waist down he was like fire, and from there up his appearance was as bright as glowing met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tretched out what looked like a hand and took me by the hair of my head. The Spirit lifted me up between earth and heaven and in visions of God he took me to Jerusalem, to the entrance of the north gate of the inner court, where the idol that provokes to jealousy st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before me was the glory of the God of Israel, as in the vision I had seen in the pl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aid to me, ‘Son of man, look towards the north.’ So I looked, and in the entrance north of the gate of the altar I saw this idol of jealous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to me, ‘Son of man, do you see what they are doing – the utterly detestable things the Israelites are doing here, things that will drive me far from my sanctuary? But you will see things that are even more detesta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brought me to the entrance to the court. I looked, and I saw a hole in the wall.]]></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2026-05-20T17:42:30Z</dcterms:created>
  <dcterms:modified xsi:type="dcterms:W3CDTF">2026-05-20T17:42:30Z</dcterms:modified>
  <dc:title>Bible.com.au: Ezekiel 8:1-18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