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m about to pour out my wrath on youand spend my anger against you.I will judge you according to your conductand repay you for all your detestable pract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not look on you with pity;I will not spare you.I will repay you for your conductand for the detestable practices among you.‘ “Then you will know that it is I the Lord who strikes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ee, the day!See, it comes!Doom has burst forth,the rod has budded,arrogance has blossom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Violence has arisen,a rod to punish the wicked.None of the people will be left,none of that crowd –none of their wealth,nothing of valu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ime has come!The day has arrived!Let not the buyer rejoicenor the seller grieve,for my wrath is on the whole crow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eller will not recoverthe property that was sold –as long as both buyer and seller live.For the vision concerning the whole crowdwill not be reversed.Because of their sins, not one of themwill preserve their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y have blown the trumpet,they have made all things ready,but no-one will go into battle,for my wrath is on the whole crow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tside is the sword;inside are plague and famine.Those in the countrywill die by the sword;those in the citywill be devoured by famine and plag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ugitives who escapewill flee to the mountains.Like doves of the valleys,they will all moan,each for their own s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hand will go limp;every leg will be wet with ur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nd has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will put on sackclothand be clothed with terror.Every face will be covered with shame,and every head will be shav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They will throw their silver into the streets,and their gold will be treated as a thing unclean.Their silver and goldwill not be able to deliver themin the day of the Lord’s wrath.It will not satisfy their hungeror fill their stomachs,for it has caused them to stumble into s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took pride in their beautiful jewelleryand used it to make their detestable idols.They made it into vile images;therefore I will make it a thing unclean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give their wealth as plunder to foreignersand as loot to the wicked of the earth,who will defile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turn my face away from the people,and robbers will desecrate the place I treasure.They will enter itand will defile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 “Prepare chains!For the land is full of bloodshed,and the city is full of viol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bring the most wicked of nationsto take possession of their houses.I will put an end to the pride of the mighty,and their sanctuaries will be desecra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error comes,they will seek peace in v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alamity upon calamity will come,and rumour upon rumour.They will go searching for a vision from the prophet,priestly instruction in the law will cease,the counsel of the elders will come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will mourn,the prince will be clothed with despair,and the hands of the people of the land will tremble.I will deal with them according to their conduct,and by their own standards I will judge them.‘ “Then they will know that I am the Lor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his is what the Sovereign Lord says to the land of Israel:‘ “The end! The end has comeupon the four corners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nd is now upon you,and I will unleash my anger against you.I will judge you according to your conductand repay you for all your detestable practi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not look on you with pity;I will not spare you.I will surely repay you for your conductand for the detestable practices among you.‘ “Then you will know that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Sovereign Lord says:‘ “Disaster! Unheard-of disaster!See, it com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end has come!The end has come!It has roused itself against you.See, it c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om has come upon you,upon you who dwell in the land.The time has come! The day is near!There is panic, not joy, on the mountains.]]></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2026-06-02T20:06:31Z</dcterms:created>
  <dcterms:modified xsi:type="dcterms:W3CDTF">2026-06-02T20:06:31Z</dcterms:modified>
  <dc:title>Bible.com.au: Ezekiel 7:1-27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