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2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I will spare some, for some of you will escape the sword when you are scattered among the lands and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n the nations where they have been carried captive, those who escape will remember me – how I have been grieved by their adulterous hearts, which have turned away from me, and by their eyes, which have lusted after their idols. They will loathe themselves for the evil they have done and for all their detestable pract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will know that I am the Lord; I did not threaten in vain to bring this calamity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This is what the Sovereign Lord says: strike your hands together and stamp your feet and cry out ‘Alas!’ because of all the wicked and detestable practices of the people of Israel, for they will fall by the sword, famine and plag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who is far away will die of the plague, and one who is near will fall by the sword, and any one who survives and is spared will die of famine. So will I pour out my wrath o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ill know that I am the Lord, when their people lie slain among their idols around their altars, on every high hill and on all the mountaintops, under every spreading tree and every leafy oak – places where they offered fragrant incense to all their ido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stretch out my hand against them and make the land a desolate waste from the desert to Diblah – wherever they live. Then they will know that I am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om for the mountain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the mountains of Israel; prophesy agains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You mountains of Israel, hear the word of the Sovereign Lord. This is what the Sovereign Lord says to the mountains and hills, to the ravines and valleys: I am about to bring a sword against you, and I will destroy your high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altars will be demolished and your incense altars will be smashed; and I will slay your people in front of your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lay the dead bodies of the Israelites in front of their idols, and I will scatter your bones around your alt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ver you live, the towns will be laid waste and the high places demolished, so that your altars will be laid waste and devastated, your idols smashed and ruined, your incense altars broken down, and what you have made wiped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people will fall slain among you, and you will know that I am the Lord.]]></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2026-05-20T17:43:07Z</dcterms:created>
  <dcterms:modified xsi:type="dcterms:W3CDTF">2026-05-20T17:43:07Z</dcterms:modified>
  <dc:title>Bible.com.au: Ezekiel 6:1-14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