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 row of rooms on the side next to the outer court was fifty cubits long, the row on the side nearest the sanctuary was a hundred cubits l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wer rooms had an entrance on the east side as one enters them from the outer cou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along the length of the wall of the outer court, adjoining the temple courtyard and opposite the outer wall, were ro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a passageway in front of them. These were like the rooms on the north; they had the same length and width, with similar exits and dimensions. Similar to the doorways on the n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 doorways of the rooms on the south. There was a doorway at the beginning of the passageway that was parallel to the corresponding wall extending eastward, by which one enters the 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me, ‘The north and south rooms facing the temple courtyard are the priests’ rooms, where the priests who approach the Lord will eat the most holy offerings. There they will put the most holy offerings – the grain offerings, the sin offerings and the guilt offerings – for the place is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the priests enter the holy precincts, they are not to go into the outer court until they leave behind the garments in which they minister, for these are holy. They are to put on other clothes before they go near the places that are for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ad finished measuring what was inside the temple area, he led me out by the east gate and measured the area all ar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od; it was five hundred cub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it was five hundred cubits by the measuring r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ooms for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it was five hundred cubits by the measuring r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turned to the west side and measured; it was five hundred cubits by the measuring 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measured the area on all four sides. It had a wall round it, five hundred cubits long and five hundred cubits wide, to separate the holy from the co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led me northward into the outer court and brought me to the rooms opposite the temple courtyard and opposite the outer wall on the north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uilding whose door faced north was a hundred cubits long and fifty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in the section twenty cubits from the inner court and in the section opposite the pavement of the outer court, gallery faced gallery at the three lev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ront of the rooms was an inner passageway ten cubits wide and a hundred cubits long. Their doors were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rooms were narrower, for the galleries took more space from them than from the rooms on the lower and middle floors of th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ooms on the top floor had no pillars, as the courts had; so they were smaller in floor space than those on the lower and middle flo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 outer wall parallel to the rooms and the outer court; it extended in front of the rooms for fifty cubit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Ezekiel 42:1-20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