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surely as I live, declares the Sovereign Lord, because my flock lacks a shepherd and so has been plundered and has become food for all the wild animals, and because my shepherds did not search for my flock but cared for themselves rather than for my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ou shepherds, hear the word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Sovereign Lord says: I am against the shepherds and will hold them accountable for my flock. I will remove them from tending the flock so that the shepherds can no longer feed themselves. I will rescue my flock from their mouths, and it will no longer be food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Sovereign Lord says: I myself will search for my sheep and look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looks after his scattered flock when he is with them, so will I look after my sheep. I will rescue them from all the places where they were scattered on a day of clouds and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them out from the nations and gather them from the countries, and I will bring them into their own land. I will pasture them on the mountains of Israel, in the ravines and in all the settlements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end them in a good pasture, and the mountain heights of Israel will be their grazing land. There they will lie down in good grazing land, and there they will feed in a rich pasture on the mountain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myself will tend my sheep and make them lie down, declares the Sovereign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arch for the lost and bring back the strays. I will bind up the injured and strengthen the weak, but the sleek and the strong I will destroy. I will shepherd the flock with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As for you, my flock, this is what the Sovereign Lord says: I will judge between one sheep and another, and between rams and go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be Israel’s shephe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it not enough for you to feed on the good pasture? Must you also trample the rest of your pasture with your feet? Is it not enough for you to drink clear water? Must you also muddy the rest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st my flock feed on what you have trampled and drink what you have muddied with your f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Sovereign Lord says to them: see, I myself will judge between the fat sheep and the lean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ou shove with flank and shoulder, butting all the weak sheep with your horns until you have driven them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ave my flock, and they will no longer be plundered. I will judge between one sheep an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lace over them one shepherd, my servant David, and he will tend them; he will tend them and be their shephe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he Lord will be their God, and my servant David will be prince among them. I the Lor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 will make a covenant of peace with them and rid the land of savage beasts so that they may live in the wilderness and sleep in the forests in safe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them and the places surrounding my hill a blessing. I will send down showers in season; there will be showers of ble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rees will yield their fruit and the ground will yield its crops; the people will be secure in their land. They will know that I am the Lord, when I break the bars of their yoke and rescue them from the hands of those who enslav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no longer be plundered by the nations, nor will wild animals devour them. They will live in safety, and no-one will make them afr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provide for them a land renowned for its crops, and they will no longer be victims of famine in the land or bear the scorn of the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will know that I, the Lord their God, am with them and that they, the Israelites, are my people, declares the Sovereign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sheep, the sheep of my pasture, and I am your God, declares the Sovereign Lor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to them: “This is what the Sovereign Lord says: woe to you shepherds of Israel who only take care of yourselves! Should not shepherds take care of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eat the curds, clothe yourselves with the wool and slaughter the choice animals, but you do not take care of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strengthened the weak or healed those who are ill or bound up the injured. You have not brought back the strays or searched for the lost. You have ruled them harshly and brut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re scattered because there was no shepherd, and when they were scattered they became food for all the wild anim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over all the mountains and on every high hill. They were scattered over the whole earth, and no-one searched or looked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refore, you shepherds, hear the word of the Lo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2026-08-03T01:59:21Z</dcterms:created>
  <dcterms:modified xsi:type="dcterms:W3CDTF">2026-08-03T01:59:21Z</dcterms:modified>
  <dc:title>Bible.com.au: Ezekiel 34:1-31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