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shining lights in the heavensI will darken over you;I will bring darkness over your land, declares the Sovereig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rouble the hearts of many peopleswhen I bring about your destruction among the nations,among lands you have not kn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cause many peoples to be appalled at you,and their kings will shudder with horror because of youwhen I brandish my sword before them.On the day of your downfalleach of them will trembleevery moment for hi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For this is what the Sovereign Lord says:‘ “The sword of the king of Babylonwill come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your hordes to fallby the swords of mighty men –the most ruthless of all nations.They will shatter the pride of Egypt,and all her hordes will be overthr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l her cattlefrom beside abundant watersno longer to be stirred by the foot of manor muddied by the hooves of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let her waters settleand make her streams flow like oil,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make Egypt desolateand strip the land of everything in it,when I strike down all who live there,then they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 they will chant for her. The daughters of the nations will chant it; for Egypt and all her hordes they will chant it, declares the Sovereign Lord.’Egypt’s descent into the realm of the d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lfth year, on the fifteenth day of the month,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over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hordes of Egypt and consign to the earth below both her and the daughters of mighty nations, along with those who go down to the p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 “Are you more favoured than others? Go down and be laid among the uncircumc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fall among those killed by the sword. The sword is drawn; let her be dragged off with all her hor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within the realm of the dead the mighty leaders will say of Egypt and her allies, “They have come down and they lie with the uncircumcised, with those killed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yria is there with her whole army; she is surrounded by the graves of all her slain, all who have fallen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graves are in the depths of the pit and her army lies around her grave. All who had spread terror in the land of the living are slain, fallen by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am is there, with all her hordes around her grave. All of them are slain, fallen by the sword. All who had spread terror in the land of the living went down uncircumcised to the earth below. They bear their shame with those who go down to the p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bed is made for her among the slain, with all her hordes around her grave. All of them are uncircumcised, killed by the sword. Because their terror had spread in the land of the living, they bear their shame with those who go down to the pit; they are laid among the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shek and Tubal are there, with all their hordes around their graves. All of them are uncircumcised, killed by the sword because they spread their terror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y do not lie with the fallen warriors of old, who went down to the realm of the dead with their weapons of war – their swords placed under their heads and their shields resting on their bones – though these warriors also had terrorised the land of the l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in the twelfth month on the first day, 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too, Pharaoh, will be broken and will lie among the uncircumcised, with those killed by the s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dom is there, her kings and all her princes; despite their power, they are laid with those killed by the sword. They lie with the uncircumcised, with those who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l the princes of the north and all the Sidonians are there; they went down with the slain in disgrace despite the terror caused by their power. They lie uncircumcised with those killed by the sword and bear their shame with those who go down to the p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 he and all his army – will see them and he will be consoled for all his hordes that were killed by the sword, declares the Sovereign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I allowed him to spread terror in the land of the living, Pharaoh and all his hordes will be laid among the uncircumcised, with those killed by the sword, declares the Sovereign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 concerning Pharaoh king of Egypt and say to him:‘ “You are like a lion among the nations;you are like a monster in the seasthrashing about in your streams,churning the water with your feetand muddying the strea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This is what the Sovereign Lord says:‘ “With a great throng of peopleI will cast my net over you,and they will haul you up in my n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hrow you on the landand hurl you on the open field.I will let all the birds of the sky settle on youand all the wild animals gorge themselves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pread your flesh on the mountainsand fill the valleys with your rem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drench the land with your flowing bloodall the way to the mountains,and the ravines will be filled with you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snuff you out, I will cover the heavensand darken their stars;I will cover the sun with a cloud,and the moon will not give its ligh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2026-06-15T09:24:04Z</dcterms:created>
  <dcterms:modified xsi:type="dcterms:W3CDTF">2026-06-15T09:24:04Z</dcterms:modified>
  <dc:title>Bible.com.au: Ezekiel 32:1-32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