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59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will know that I am the Lord,when I set fire to Egyptand all her helpers are cru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On that day messengers will go out from me in ships to frighten Cush out of her complacency. Anguish will take hold of them on the day of Egypt’s doom, for it is sure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is is what the Sovereign Lord says:‘ “I will put an end to the hordes of Egyptby the hand of Nebuchadnezzar king of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army – the most ruthless of nations –will be brought in to destroy the land.They will draw their swords against Egyptand fill the land with the sl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ry up the waters of the Nileand sell the land to an evil nation;by the hand of foreignersI will lay waste the land and everything in it.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Sovereign Lord says:‘ “I will destroy the idolsand put an end to the images in Memphis.No longer will there be a prince in Egypt,and I will spread fear throughout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ay waste Upper Egypt,set fire to Zoanand inflict punishment on The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our out my wrath on Pelusium,the stronghold of Egypt,and wipe out the hordes of The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t fire to Egypt;Pelusium will writhe in agony.Thebes will be taken by storm;Memphis will be in constant distr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Heliopolis and Bubastiswill fall by the sword,and the cities themselves will go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over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rk will be the day at Tahpanheswhen I break the yoke of Egypt;there her proud strength will come to an end.She will be covered with clouds,and her villages will go into captiv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will inflict punishment on Egypt,and they will know that I am the Lord.” ’Pharaoh’s arms are br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eleventh year, in the first month on the seventh day, the word of the Lord cam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I have broken the arm of Pharaoh king of Egypt. It has not been bound up to be healed or put in a splint so that it may become strong enough to hold a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Sovereign Lord says: I am against Pharaoh king of Egypt. I will break both his arms, the good arm as well as the broken one, and make the sword fall from his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isperse the Egyptians among the nations and scatter them through the count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trengthen the arms of the king of Babylon and put my sword in his hand, but I will break the arms of Pharaoh, and he will groan before him like a mortally wounded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trengthen the arms of the king of Babylon, but the arms of Pharaoh will fall limp. Then they will know that I am the Lord, when I put my sword into the hand of the king of Babylon and he brandishes it against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disperse the Egyptians among the nations and scatter them through the countries. Then they wi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nd say: “This is what the Sovereign Lord says:‘ “Wail and say,‘Alas for that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day is near,the day of the Lord is near –a day of clouds,a time of doom for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sword will come against Egypt,and anguish will come upon Cush.When the slain fall in Egypt,her wealth will be carried awayand her foundations torn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ush and Libya, Lydia and all Arabia, Kub and the people of the covenant land will fall by the sword along with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is is what the Lord says:‘ “The allies of Egypt will falland her proud strength will fail.From Migdol to Aswanthey will fall by the sword within her,declares the Sovereign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be desolateamong desolate lands,and their cities will lieamong ruined citie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2026-06-30T18:18:48Z</dcterms:created>
  <dcterms:modified xsi:type="dcterms:W3CDTF">2026-06-30T18:18:48Z</dcterms:modified>
  <dc:title>Bible.com.au: Ezekiel 30:1-26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