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81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your forehead like the hardest stone, harder than flint. Do not be afraid of them or terrified by them, though they are a rebelliou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o me, ‘Son of man, listen carefully and take to heart all the words I speak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now to your people in exile and speak to them. Say to them, “This is what the Sovereign Lord says,” whether they listen or fail to lis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Spirit lifted me up, and I heard behind me a loud rumbling sound as the glory of the Lord rose from the place where it was stan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the sound of the wings of the living creatures brushing against each other and the sound of the wheels beside them, a loud rumbling s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pirit then lifted me up and took me away, and I went in bitterness and in the anger of my spirit, with the strong hand of the Lord o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came to the exiles who lived at Tel Aviv near the River Kebar. And there, where they were living, I sat among them for seven days – deeply distressed.Ezekiel’s task as watch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e end of seven days the word of the Lord cam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I have made you a watchman for the people of Israel; so hear the word I speak and give them warning from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say to a wicked person, “You will surely die,” and you do not warn them or speak out to dissuade them from their evil ways in order to save their life, that wicked person will die for their sin, and I will hold you accountable for their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to me, ‘Son of man, eat what is before you, eat this scroll; then go and speak to the people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ou do warn the wicked person and they do not turn from their wickedness or from their evil ways, they will die for their sin; but you will have saved your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when a righteous person turns from their righteousness and does evil, and I put a stumbling-block before them, they will die. Since you did not warn them, they will die for their sin. The righteous things that person did will not be remembered, and I will hold you accountable for their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do warn the righteous person not to sin and they do not sin, they will surely live because they took warning, and you will have saved your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hand of the Lord was on me there, and he said to me, ‘Get up and go out to the plain, and there I will speak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 got up and went out to the plain. And the glory of the Lord was standing there, like the glory I had seen by the River Kebar, and I fell face 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Spirit came into me and raised me to my feet. He spoke to me and said: ‘Go, shut yourself inside your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son of man, they will tie with ropes; you will be bound so that you cannot go out among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tongue stick to the roof of your mouth so that you will be silent and unable to rebuke them, for they are a rebellious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I speak to you, I will open your mouth and you shall say to them, “This is what the Sovereign Lord says.” Whoever will listen let them listen, and whoever will refuse let them refuse; for they are a rebelliou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opened my mouth, and he gave me the scroll to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to me, ‘Son of man, eat this scroll I am giving you and fill your stomach with it.’ So I ate it, and it tasted as sweet as honey in my mo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en said to me: ‘Son of man, go now to the people of Israel and speak my words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not being sent to a people of obscure speech and strange language, but to the people of Israe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to many peoples of obscure speech and strange language, whose words you cannot understand. Surely if I had sent you to them, they would have listened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people of Israel are not willing to listen to you because they are not willing to listen to me, for all the Israelites are hardened and obstin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will make you as unyielding and hardened as they ar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2026-07-02T05:58:39Z</dcterms:created>
  <dcterms:modified xsi:type="dcterms:W3CDTF">2026-07-02T05:58:39Z</dcterms:modified>
  <dc:title>Bible.com.au: Ezekiel 3:1-27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