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8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ring you down to the pit,and you will die a violent deathin the heart of the se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then say, ‘I am a god,’in the presence of those who kill you?You will be but a mortal, not a god,in the hands of those who slay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die the death of the uncircumcisedat the hands of foreigners.I have spoken, declares the Sovereign Lord.” 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n of man, take up a lament concerning the king of Tyre and say to him: “This is what the Sovereign Lord says:‘ “You were the seal of perfection,full of wisdom and perfect in beau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in Eden,the garden of God;every precious stone adorned you:carnelian, chrysolite and emerald,topaz, onyx and jasper,lapis lazuli, turquoise and beryl.Your settings and mountings were made of gold;on the day you were created they were prepar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anointed as a guardian cherub,for so I ordained you.You were on the holy mount of God;you walked among the fiery st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blameless in your waysfrom the day you were createdtill wickedness was found in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your widespread tradeyou were filled with violence,and you sinned.So I drove you in disgrace from the mount of God,and I expelled you, guardian cherub,from among the fiery st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eart became proudon account of your beauty,and you corrupted your wisdombecause of your splendour.So I threw you to the earth;I made a spectacle of you before ki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the king of Tyr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many sins and dishonest tradeyou have desecrated your sanctuaries.So I made a fire come out from you,and it consumed you,and I reduced you to ashes on the groundin the sight of all who were watch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who knew youare appalled at you;you have come to a horrible endand will be no more.” ’A prophecy against Sidon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n of man, set your face against Sidon; prophesy against her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: “This is what the Sovereign Lord says:‘ “I am against you, Sidon,and among you I will display my glory.You will know that I am the Lord,when I inflict punishment on youand within you am proved to be ho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a plague upon youand make blood flow in your streets.The slain will fall within you,with the sword against you on every side.Then you will know that I am the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No longer will the people of Israel have malicious neighbours who are painful briers and sharp thorns. Then they will know that I am the Sovereign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This is what the Sovereign Lord says: when I gather the people of Israel from the nations where they have been scattered, I will be proved holy through them in the sight of the nations. Then they will live in their own land, which I gave to my servant Jacob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ve there in safety and will build houses and plant vineyards; they will live in safety when I inflict punishment on all their neighbours who maligned them. Then they will know that I am the Lord their God.” 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n of man, say to the ruler of Tyre, “This is what the Sovereign Lord says:‘ “In the pride of your heartyou say, ‘I am a god;I sit on the throne of a godin the heart of the seas.’But you are a mere mortal and not a god,though you think you are as wise as a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wiser than Daniel?Is no secret hidden from y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wisdom and understandingyou have gained wealth for yourselfand amassed gold and silverin your treasur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great skill in tradingyou have increased your wealth,and because of your wealthyour heart has grown prou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Therefore this is what the Sovereign Lord says:‘ “Because you think you are wise,as wise as a go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ing to bring foreigners against you,the most ruthless of nations;they will draw their swords against your beauty and wisdomand pierce your shining splend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2026-08-03T01:55:28Z</dcterms:created>
  <dcterms:modified xsi:type="dcterms:W3CDTF">2026-08-03T01:55:28Z</dcterms:modified>
  <dc:title>Bible.com.au: Ezekiel 28:1-26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