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presProps" Target="presProps.xml"/>
  <Relationship Id="rId43" Type="http://schemas.openxmlformats.org/officeDocument/2006/relationships/viewProps" Target="viewProps.xml"/>
  <Relationship Id="rId44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27077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zekiel 27:1-36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UK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lament over Tyre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word of the Lord came to me: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‘Son of man, take up a lament concerning Tyre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ay to Tyre, situated at the gateway to the sea, merchant of peoples on many coasts, “This is what the Sovereign Lord says:‘ “You say, Tyre,‘I am perfect in beauty.’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r domain was on the high seas;your builders brought your beauty to perfection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made all your timbersof juniper from Senir;they took a cedar from Lebanonto make a mast for you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f oaks from Bashanthey made your oars;of cypress wood from the coasts of Cyprusthey made your deck, adorned with ivory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ine embroidered linen from Egypt was your sailand served as your banner;your awnings were of blue and purplefrom the coasts of Elishah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en of Sidon and Arvad were your oarsmen;your skilled men, Tyre, were aboard as your sailors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Veteran craftsmen of Byblos were on boardas shipwrights to caulk your seams.All the ships of the sea and their sailorscame alongside to trade for your wares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‘ “Men of Persia, Lydia and Putserved as soldiers in your army.They hung their shields and helmets on your walls,bringing you splendour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en of Arvad and Helekguarded your walls on every side;men of Gammadwere in your towers.They hung their shields around your walls;they brought your beauty to perfection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‘ “Tarshish did business with you because of your great wealth of goods; they exchanged silver, iron, tin and lead for your merchandise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‘ “Greece, Tubal and Meshek did business with you; they traded human beings and articles of bronze for your wares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‘ “Men of Beth Togarmah exchanged chariot horses, cavalry horses and mules for your merchandise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‘ “The men of Rhodes traded with you, and many coastlands were your customers; they paid you with ivory tusks and ebony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‘ “Aram did business with you because of your many products; they exchanged turquoise, purple fabric, embroidered work, fine linen, coral and rubies for your merchandise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‘ “Judah and Israel traded with you; they exchanged wheat from Minnith and confections, honey, olive oil and balm for your wares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‘ “Damascus did business with you because of your many products and great wealth of goods. They offered wine from Helbon, wool from Zahar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casks of wine from Izal in exchange for your wares: wrought iron, cassia and calamus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‘ “Dedan traded in saddle blankets with you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‘ “Arabia and all the princes of Kedar were your customers; they did business with you in lambs, rams and goats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‘ “The merchants of Sheba and Raamah traded with you; for your merchandise they exchanged the finest of all kinds of spices and precious stones, and gold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‘ “Harran, Kanneh and Eden and merchants of Sheba, Ashur and Kilmad traded with you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your market-place they traded with you beautiful garments, blue fabric, embroidered work and multicoloured rugs with cords twisted and tightly knotted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‘ “The ships of Tarshish serveas carriers for your wares.You are filled with heavy cargoas you sail the sea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r oarsmen take youout to the high seas.But the east wind will break you to piecesfar out at sea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r wealth, merchandise and wares,your mariners, sailors and shipwrights,your merchants and all your soldiers,and everyone else on boardwill sink into the heart of the seaon the day of your shipwreck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shorelands will quakewhen your sailors cry out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l who handle the oarswill abandon their ships;the mariners and all the sailorswill stand on the shore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will raise their voiceand cry bitterly over you;they will sprinkle dust on their headsand roll in ashes.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will shave their heads because of youand will put on sackcloth.They will weep over you with anguish of souland with bitter mourning.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 they wail and mourn over you,they will take up a lament concerning you:‘Who was ever silenced like Tyre,surrounded by the sea?’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your merchandise went out on the seas,you satisfied many nations;with your great wealth and your waresyou enriched the kings of the earth.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w you are shattered by the seain the depths of the waters;your wares and all your companyhave gone down with you.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l who live in the coastlandsare appalled at you;their kings shudder with horrorand their faces are distorted with fear.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merchants among the nations scoff at you;you have come to a horrible endand will be no more.” ’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2">
  <a:themeElements>
    <a:clrScheme name="Theme3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2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2026-10-06T02:41:43Z</dcterms:created>
  <dcterms:modified xsi:type="dcterms:W3CDTF">2026-10-06T02:41:43Z</dcterms:modified>
  <dc:title>Bible.com.au: Ezekiel 27:1-36 (NIVUK)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