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ravage your settlements on the mainland with the sword; he will set up siege works against you, build a ramp up to your walls and raise his shields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direct the blows of his battering-rams against your walls and demolish your towers with his weap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horses will be so many that they will cover you with dust. Your walls will tremble at the noise of the warhorses, wagons and chariots when he enters your gates as men enter a city whose walls have been broken throu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ooves of his horses will trample all your streets; he will kill your people with the sword, and your strong pillars will fall to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plunder your wealth and loot your merchandise; they will break down your walls and demolish your fine houses and throw your stones, timber and rubble into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t an end to your noisy songs, and the music of your harps will be heard no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you a bare rock, and you will become a place to spread fishing nets. You will never be rebuilt, for I the Lord have spoken,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says to Tyre: will not the coastlands tremble at the sound of your fall, when the wounded groan and the slaughter takes plac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the princes of the coast will step down from their thrones and lay aside their robes and take off their embroidered garments. Clothed with terror, they will sit on the ground, trembling every moment, appalled a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will take up a lament concerning you and say to you:‘ “How you are destroyed, city of renown,peopled by men of the sea!You were a power on the seas,you and your citizens;you put your terroron all who liv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coastlands trembleon the day of your fall;the islands in the seaare terrified at your collap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at the Sovereign Lord says: when I make you a desolate city, like cities no longer inhabited, and when I bring the ocean depths over you and its vast waters cov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bring you down with those who go down to the pit, to the people of long ago. I will make you dwell in the earth below, as in ancient ruins, with those who go down to the pit, and you will not return or take your place in the land of the liv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bring you to a horrible end and you will be no more. You will be sought, but you will never again be found, declares the Sovereign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leventh month of the twelfth year, on the first day of the month,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because Tyre has said of Jerusalem, “Aha! The gate to the nations is broken, and its doors have swung open to me; now that she lies in ruins I will prosp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is is what the Sovereign Lord says: I am against you, Tyre, and I will bring many nations against you, like the sea casting up its wa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estroy the walls of Tyre and pull down her towers; I will scrape away her rubble and make her a bare r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t in the sea she will become a place to spread fishing nets, for I have spoken, declares the Sovereign Lord. She will become plunder for the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settlements on the mainland will be ravaged by the sword. Then they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is what the Sovereign Lord says: from the north I am going to bring against Tyre Nebuchadnezzar king of Babylon, king of kings, with horses and chariots, with horsemen and a great army.]]></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2026-06-12T00:07:12Z</dcterms:created>
  <dcterms:modified xsi:type="dcterms:W3CDTF">2026-06-12T00:07:12Z</dcterms:modified>
  <dc:title>Bible.com.au: Ezekiel 26:1-21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