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2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the Ammonites and prophesy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Hear the word of the Sovereign Lord. This is what the Sovereign Lord says: because you said ‘Aha!’ over my sanctuary when it was desecrated and over the land of Israel when it was laid waste and over the people of Judah when they went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am going to give you to the people of the East as a possession. They will set up their camps and pitch their tents among you; they will eat your fruit and drink your mi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urn Rabbah into a pasture for camels and Ammon into a resting-place for sheep. Then you wi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Sovereign Lord says: because you have clapped your hands and stamped your feet, rejoicing with all the malice of your heart against the lan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stretch out my hand against you and give you as plunder to the nations. I will wipe you out from among the nations and exterminate you from the countries. I will destroy you, and you will know that I am the Lord.” ’A prophecy against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Sovereign Lord says: “Because Moab and Seir said, ‘Look, Judah has become like all the other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expose the flank of Moab, beginning at its frontier towns – Beth Jeshimoth, Baal Meon and Kiriathaim – the glory of that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Moab along with the Ammonites to the people of the East as a possession, so that the Ammonites will not be remembered among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inflict punishment on Moab. Then they will know that I am the Lord.” ’A prophecy against E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Sovereign Lord says: “Because Edom took revenge on Judah and became very guilty by doing 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Sovereign Lord says: I will stretch out my hand against Edom and kill both man and beast. I will lay it waste, and from Teman to Dedan they will fall by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ake vengeance on Edom by the hand of my people Israel, and they will deal with Edom in accordance with my anger and my wrath; they will know my vengeance, declares the Sovereign Lord.” ’A prophecy against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says: “Because the Philistines acted in vengeance and took revenge with malice in their hearts, and with ancient hostility sought to destroy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Sovereign Lord says: I am about to stretch out my hand against the Philistines, and I will wipe out the Kerethites and destroy those remaining along the co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carry out great vengeance on them and punish them in my wrath. Then they will know that I am the Lord, when I take vengeance on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2026-09-21T18:52:05Z</dcterms:created>
  <dcterms:modified xsi:type="dcterms:W3CDTF">2026-09-21T18:52:05Z</dcterms:modified>
  <dc:title>Bible.com.au: Ezekiel 25:1-17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