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21088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zekiel 19:1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nations came against him,those from regions round about.They spread their net for him,and he was trapped in their pi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hooks they pulled him into a cageand brought him to the king of Babylon.They put him in prison,so his roar was heard no longeron the mountains of Israel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 “Your mother was like a vine in your vineyardplanted by the water;it was fruitful and full of branchesbecause of abundant wat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s branches were strong,fit for a ruler’s sceptre.It towered highabove the thick foliage,conspicuous for its heightand for its many branche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t was uprooted in furyand thrown to the ground.The east wind made it shrivel,it was stripped of its fruit;its strong branches witheredand fire consumed the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t is planted in the desert,in a dry and thirsty lan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ire spread from one of its main branchesand consumed its fruit.No strong branch is left on itfit for a ruler’s sceptre.”This is a lament and is to be used as a lament.’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lament over Israel’s princes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Take up a lament concerning the princes of Israel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y:‘ “What a lioness was your motheramong the lions!She lay down among themand reared her cub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brought up one of her cubs,and he became a strong lion.He learned to tear the preyand he became a man-eat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nations heard about him,and he was trapped in their pit.They led him with hooksto the land of Egyp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 “When she saw her hope unfulfilled,her expectation gone,she took another of her cubsand made him a strong lio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rowled among the lions,for he was now a strong lion.He learned to tear the preyand he became a man-eate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roke down their strongholdsand devastated their towns.The land and all who were in itwere terrified by his roaring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5">
  <a:themeElements>
    <a:clrScheme name="Theme3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2026-06-23T06:03:31Z</dcterms:created>
  <dcterms:modified xsi:type="dcterms:W3CDTF">2026-06-23T06:03:31Z</dcterms:modified>
  <dc:title>Bible.com.au: Ezekiel 19:1-14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