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5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19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nations came against him,those from regions round about.They spread their net for him,and he was trapped in their p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ooks they pulled him into a cageand brought him to the king of Babylon.They put him in prison,so his roar was heard no longeron the mountains of Isra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Your mother was like a vine in your vineyardplanted by the water;it was fruitful and full of branchesbecause of abundant wa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branches were strong,fit for a ruler’s sceptre.It towered highabove the thick foliage,conspicuous for its heightand for its many branch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was uprooted in furyand thrown to the ground.The east wind made it shrivel,it was stripped of its fruit;its strong branches witheredand fire consumed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t is planted in the desert,in a dry and thirsty l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spread from one of its main branchesand consumed its fruit.No strong branch is left on itfit for a ruler’s sceptre.”This is a lament and is to be used as a lament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ment over Israel’s prince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ake up a lament concerning the princes of Israel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:‘ “What a lioness was your motheramong the lions!She lay down among themand reared her cub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brought up one of her cubs,and he became a strong lion.He learned to tear the preyand he became a man-eat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heard about him,and he was trapped in their pit.They led him with hooksto the land of Egyp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When she saw her hope unfulfilled,her expectation gone,she took another of her cubsand made him a strong l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wled among the lions,for he was now a strong lion.He learned to tear the preyand he became a man-eat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ke down their strongholdsand devastated their towns.The land and all who were in itwere terrified by his roar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2026-08-23T07:31:15Z</dcterms:created>
  <dcterms:modified xsi:type="dcterms:W3CDTF">2026-08-23T07:31:15Z</dcterms:modified>
  <dc:title>Bible.com.au: Ezekiel 19:1-14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