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62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 not lend to them at interestor take a profit from them.He withholds his hand from doing wrongand judges fairly between two par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ollows my decreesand faithfully keeps my laws.That man is righteous;he will surely live,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he has a violent son, who sheds blood or does any of these other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the father has done none of them):‘He eats at the mountain shrines.He defiles his neighbour’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ppresses the poor and needy.He commits robbery.He does not return what he took in pledge.He looks to the idols.He does detestabl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nds at interest and takes a profit.Will such a man live? He will not! Because he has done all these detestable things, he is to be put to death; his blood will be on his own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uppose this son has a son who sees all the sins his father commits, and though he sees them, he does not do such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 not eat at the mountain shrinesor look to the idols of Israel.He does not defile his neighbour’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oes not oppress anyoneor require a pledge for a loan.He does not commit robbery,but gives his food to the hungryand provides clothing for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thholds his hand from ill-treating the poorand takes no interest or profit from them.He keeps my laws and follows my decrees.He will not die for his father’s sin; he will sure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who sins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his father will die for his own sin, because he practised extortion, robbed his brother and did what was wrong among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sk, “Why does the son not share the guilt of his father?” Since the son has done what is just and right and has been careful to keep all my decrees, he will sure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ne who sins is the one who will die. The child will not share the guilt of the parent, nor will the parent share the guilt of the child. The righteousness of the righteous will be credited to them, and the wickedness of the wicked will be charg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a wicked person turns away from all the sins they have committed and keeps all my decrees and does what is just and right, that person will surely live; they will not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offences they have committed will be remembered against them. Because of the righteous things they have done, they wi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I take any pleasure in the death of the wicked? declares the Sovereign Lord. Rather, am I not pleased when they turn from their ways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turns from their righteousness and commits sin and does the same detestable things the wicked person does, will they live? None of the righteous things that person has done will be remembered. Because of the unfaithfulness they are guilty of and because of the sins they have committed, they wi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say, “The way of the Lord is not just.” Hear, you Israelites: is my way unjust? Is it not your ways that are unju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righteous person turns from their righteousness and commits sin, they will die for it; because of the sin they have committed they will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a wicked person turns away from the wickedness they have committed and does what is just and right, they will save thei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consider all the offences they have committed and turn away from them, that person will surely live; they will not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 Israelites say, “The way of the Lord is not just.” Are my ways unjust, people of Israel? Is it not your ways that are unju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you Israelites, I will judge each of you according to your own ways, declares the Sovereign Lord. Repent! Turn away from all your offences; then sin will not be your down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id yourselves of all the offences you have committed, and get a new heart and a new spirit. Why will you die, peopl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take no pleasure in the death of anyone, declares the Sovereign Lord. Repent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people mean by quoting this proverb about the land of Israel:‘ “The parents eat sour grapes,and the children’s teeth are set on 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live, declares the Sovereign Lord, you will no longer quote this proverb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elongs to me, the parent as well as the child – both alike belong to me. The one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righteous manwho does what is just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eat at the mountain shrinesor look to the idols of Israel.He does not defile his neighbour’s wifeor have sexual relations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 not oppress anyone,but returns what he took in pledge for a loan.He does not commit robbery,but gives his food to the hungryand provides clothing for the nake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2026-07-11T05:02:08Z</dcterms:created>
  <dcterms:modified xsi:type="dcterms:W3CDTF">2026-07-11T05:02:08Z</dcterms:modified>
  <dc:title>Bible.com.au: Ezekiel 18:1-32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