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9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e land desolate because they have been unfaithful, declares the Sovereign Lord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as a useless vi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how is the wood of a vine different from that of a branch from any of the trees in the fores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wood ever taken from it to make anything useful? Do they make pegs from it to hang things 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it is thrown on the fire as fuel and the fire burns both ends and chars the middle, is it then useful for anything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was not useful for anything when it was whole, how much less can it be made into something useful when the fire has burned it and it is charr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this is what the Sovereign Lord says: as I have given the wood of the vine among the trees of the forest as fuel for the fire, so will I treat the people living in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t my face against them. Although they have come out of the fire, the fire will yet consume them. And when I set my face against them, you will know that I am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2026-07-23T08:34:26Z</dcterms:created>
  <dcterms:modified xsi:type="dcterms:W3CDTF">2026-07-23T08:34:26Z</dcterms:modified>
  <dc:title>Bible.com.au: Ezekiel 15:1-8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