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t my face against them and make them an example and a byword. I will remove them from my people. Then you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And if the prophet is enticed to utter a prophecy, I the Lord have enticed that prophet, and I will stretch out my hand against him and destroy him from among my peopl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ar their guilt – the prophet will be as guilty as the one who consult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eople of Israel will no longer stray from me, nor will they defile themselves anymore with all their sins. They will be my people, and I will be their God, declares the Sovereign Lord.” ’Jerusalem’s judgment inescap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if a country sins against me by being unfaithful and I stretch out my hand against it to cut off its food supply and send famine upon it and kill its people and their anim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these three men – Noah, Daniel and Job – were in it, they could save only themselves by their righteousn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r if I send wild beasts through that country and they leave it childless and it becomes desolate so that no-one can pass through it because of the bea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live, declares the Sovereign Lord, even if these three men were in it, they could not save their own sons or daughters. They alone would be saved, but the land would be desol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I bring a sword against that country and say, “Let the sword pass throughout the land,” and I kill its people and thei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er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urely as I live, declares the Sovereign Lord, even if these three men were in it, they could not save their own sons or daughters. They alone would be sa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if I send a plague into that land and pour out my wrath on it through bloodshed, killing its people and their anim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urely as I live, declares the Sovereign Lord, even if Noah, Daniel and Job were in it, they could save neither son nor daughter. They would save only themselves by their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is what the Sovereign Lord says: how much worse will it be when I send against Jerusalem my four dreadful judgments – sword and famine and wild beasts and plague – to kill its men and their anim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there will be some survivors – sons and daughters who will be brought out of it. They will come to you, and when you see their conduct and their actions, you will be consoled regarding the disaster I have brought on Jerusalem – every disaster I have brought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be consoled when you see their conduct and their actions, for you will know that I have done nothing in it without cause, declares the Sovereign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elders of Israel came to me and sat down in front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idols in their hearts and put wicked stumbling-blocks before their faces. Should I let them enquire of me at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to them and tell them, “This is what the Sovereign Lord says: when any of the Israelites set up idols in their hearts and put a wicked stumbling-block before their faces and then go to a prophet, I the Lord will answer them myself in keeping with their great idola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o this to recapture the hearts of the people of Israel, who have all deserted me for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to the people of Israel, “This is what the Sovereign Lord says: repent! Turn from your idols and renounce all your detestable practi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When any of the Israelites or any foreigner residing in Israel separate themselves from me and set up idols in their hearts and put a wicked stumbling-block before their faces and then go to a prophet to enquire of me, I the Lord will answer them myself.]]></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2026-05-20T17:39:41Z</dcterms:created>
  <dcterms:modified xsi:type="dcterms:W3CDTF">2026-05-20T17:39:41Z</dcterms:modified>
  <dc:title>Bible.com.au: Ezekiel 14:1-23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