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45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ear the sword, and the sword is what I will bring against you, declares the Sovereign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rive you out of the city and deliver you into the hands of foreigners and inflict punishment on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fall by the sword, and I will execute judgment on you at the borders of Israel. Then you will know that I am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city will not be a pot for you, nor will you be the meat in it; I will execute judgment on you at the borders of Israe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will know that I am the Lord, for you have not followed my decrees or kept my laws but have conformed to the standards of the nations around you.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s I was prophesying, Pelatiah son of Benaiah died. Then I fell face down and cried out in a loud voice, ‘Alas, Sovereign Lord! Will you completely destroy the remnant of Israel?’The promise of Israel’s return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n of man, the people of Jerusalem have said of your fellow exiles and all the other Israelites, “They are far away from the Lord; this land was given to us as our possession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fore say: “This is what the Sovereign Lord says: although I sent them far away among the nations and scattered them among the countries, yet for a little while I have been a sanctuary for them in the countries where they have gone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fore say: “This is what the Sovereign Lord says: I will gather you from the nations and bring you back from the countries where you have been scattered, and I will give you back the land of Israel again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sure judgment on Jerusale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y will return to it and remove all its vile images and detestable idol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em an undivided heart and put a new spirit in them; I will remove from them their heart of stone and give them a heart of fles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ill follow my decrees and be careful to keep my laws. They will be my people, and I will be their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those whose hearts are devoted to their vile images and detestable idols, I will bring down on their own heads what they have done, declares the Sovereign Lord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cherubim, with the wheels beside them, spread their wings, and the glory of the God of Israel was above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of the Lord went up from within the city and stopped above the mountain east of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lifted me up and brought me to the exiles in Babylonia in the vision given by the Spirit of God.Then the vision I had seen went up from me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old the exiles everything the Lord had shown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lifted me up and brought me to the gate of the house of the Lord that faces east. There at the entrance of the gate were twenty-five men, and I saw among them Jaazaniah son of Azzur and Pelatiah son of Benaiah, leaders of the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e, ‘Son of man, these are the men who are plotting evil and giving wicked advice in this c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Haven’t our houses been recently rebuilt? This city is a pot, and we are the meat in it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prophesy against them; prophesy, son of man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of the Lord came on me, and he told me to say: ‘This is what the Lord says: that is what you are saying, you leaders in Israel, but I know what is going through your mi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killed many people in this city and filled its streets with the dea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fore this is what the Sovereign Lord says: the bodies you have thrown there are the meat and this city is the pot, but I will drive you out of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2026-07-02T04:58:43Z</dcterms:created>
  <dcterms:modified xsi:type="dcterms:W3CDTF">2026-07-02T04:58:43Z</dcterms:modified>
  <dc:title>Bible.com.au: Ezekiel 11:1-25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