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2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6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es reported this to the Israelites, but they did not listen to him because of their discouragement and harsh labou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said to Moses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Go, tell Pharaoh king of Egypt to let the Israelites go out of his country.’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oses said to the Lord, ‘If the Israelites will not listen to me, why would Pharaoh listen to me, since I speak with faltering lips?’Family record of Moses and Aaron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Lord spoke to Moses and Aaron about the Israelites and Pharaoh king of Egypt, and he commanded them to bring the Israelites out of Egyp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the heads of their families:The sons of Reuben the firstborn son of Israel:Hanok and Pallu, Hezron and Karmi.These were the clans of Reub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Simeon:Jemuel, Jamin, Ohad, Jakin, Zohar and Shaul the son of a Canaanite woman.These were the clans of Sime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the names of the sons of Levi according to their records:Gershon, Kohath and Merari.(Levi lived 137 years.)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Gershon, by clans:Libni and Shime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Kohath:Amram, Izhar, Hebron and Uzziel.(Kohath lived 133 years.)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said to Moses, ‘Now you will see what I will do to Pharaoh: because of my mighty hand he will let them go; because of my mighty hand he will drive them out of his country.’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Merari:Mahli and Mushi.These were the clans of Levi according to their record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ram married his father’s sister Jochebed, who bore him Aaron and Moses.(Amram lived 137 years.)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Izhar:Korah, Nepheg and Zikri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Uzziel:Mishael, Elzaphan and Sithr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aron married Elisheba, daughter of Amminadab and sister of Nahshon, and she bore him Nadab and Abihu, Eleazar and Ithama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Korah were:Assir, Elkanah and Abiasaph.These were the Korahite clan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eazar son of Aaron married one of the daughters of Putiel, and she bore him Phinehas.These were the heads of the Levite families, clan by cla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as this Aaron and Moses to whom the Lord said, ‘Bring the Israelites out of Egypt by their divisions.’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the ones who spoke to Pharaoh king of Egypt about bringing the Israelites out of Egypt – this same Moses and Aaron.Aaron to speak for Moses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hen the Lord spoke to Moses in Egypt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also said to Moses, ‘I am the Lor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 to him, ‘I am the Lord. Tell Pharaoh king of Egypt everything I tell you.’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oses said to the Lord, ‘Since I speak with faltering lips, why would Pharaoh listen to me?’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ppeared to Abraham, to Isaac and to Jacob as God Almighty, but by my name the Lord I did not make myself known to th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so established my covenant with them to give them the land of Canaan, where they resided as foreigne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, I have heard the groaning of the Israelites, whom the Egyptians are enslaving, and I have remembered my covena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refore, say to the Israelites: “I am the Lord, and I will bring you out from under the yoke of the Egyptians. I will free you from being slaves to them, and I will redeem you with an outstretched arm and with mighty acts of judgmen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ake you as my own people, and I will be your God. Then you will know that I am the Lord your God, who brought you out from under the yoke of the Egyptia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ring you to the land I swore with uplifted hand to give to Abraham, to Isaac and to Jacob. I will give it to you as a possession. I am the Lord.” ’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2026-08-03T01:53:28Z</dcterms:created>
  <dcterms:modified xsi:type="dcterms:W3CDTF">2026-08-03T01:53:28Z</dcterms:modified>
  <dc:title>Bible.com.au: Exodus 6:1-30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