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8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odus 5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require them to make the same number of bricks as before; don’t reduce the quota. They are lazy; that is why they are crying out, “Let us go and sacrifice to our God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the work harder for the people so that they keep working and pay no attention to lies.’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slave drivers and the overseers went out and said to the people, ‘This is what Pharaoh says: “I will not give you any more straw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and get your own straw wherever you can find it, but your work will not be reduced at all.” ’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people scattered all over Egypt to gather stubble to use for straw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lave drivers kept pressing them, saying, ‘Complete the work required of you for each day, just as when you had straw.’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haraoh’s slave drivers beat the Israelite overseers they had appointed, demanding, ‘Why haven’t you met your quota of bricks yesterday or today, as before?’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Israelite overseers went and appealed to Pharaoh: ‘Why have you treated your servants this way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servants are given no straw, yet we are told, “Make bricks!” Your servants are being beaten, but the fault is with your own people.’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araoh said, ‘Lazy, that’s what you are – lazy! That is why you keep saying, “Let us go and sacrifice to the Lord.”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icks without straw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get to work. You will not be given any straw, yet you must produce your full quota of bricks.’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sraelite overseers realised they were in trouble when they were told, ‘You are not to reduce the number of bricks required of you for each day.’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left Pharaoh, they found Moses and Aaron waiting to meet them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, ‘May the Lord look on you and judge you! You have made us obnoxious to Pharaoh and his officials and have put a sword in their hand to kill us.’God promises deliverance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es returned to the Lord and said, ‘Why, Lord, why have you brought trouble on this people? Is this why you sent me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 since I went to Pharaoh to speak in your name, he has brought trouble on this people, and you have not rescued your people at all.’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wards Moses and Aaron went to Pharaoh and said, ‘This is what the Lord, the God of Israel, says: “Let my people go, so that they may hold a festival to me in the wilderness.” ’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araoh said, ‘Who is the Lord, that I should obey him and let Israel go? I do not know the Lord and I will not let Israel go.’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said, ‘The God of the Hebrews has met with us. Now let us take a three-day journey into the wilderness to offer sacrifices to the Lord our God, or he may strike us with plagues or with the sword.’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king of Egypt said, ‘Moses and Aaron, why are you taking the people away from their labour? Get back to your work!’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Pharaoh said, ‘Look, the people of the land are now numerous, and you are stopping them from working.’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same day Pharaoh gave this order to the slave drivers and overseers in charge of the people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You are no longer to supply the people with straw for making bricks; let them go and gather their own straw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2026-07-25T23:19:11Z</dcterms:created>
  <dcterms:modified xsi:type="dcterms:W3CDTF">2026-07-25T23:19:11Z</dcterms:modified>
  <dc:title>Bible.com.au: Exodus 5:1-23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