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65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40: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et up the courtyard around it and put the curtain at the entrance to the courtya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ake the anointing oil and anoint the tabernacle and everything in it; consecrate it and all its furnishings, and it will be hol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anoint the altar of burnt offering and all its utensils; consecrate the altar, and it will be most hol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oint the basin and its stand and consecrate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ring Aaron and his sons to the entrance to the tent of meeting and wash them with wat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dress Aaron in the sacred garments, anoint him and consecrate him so that he may serve me as prie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ring his sons and dress them in tunic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oint them just as you anointed their father, so that they may serve me as priests. Their anointing will be to a priesthood that will continue throughout their generatio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oses did everything just as the Lord commanded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the tabernacle was set up on the first day of the first month in the second yea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etting up the tabernac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Moses set up the tabernacle, he put the bases in place, erected the frames, inserted the crossbars and set up the post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he spread the tent over the tabernacle and put the covering over the tent, as the Lord commanded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took the tablets of the covenant law and placed them in the ark, attached the poles to the ark and put the atonement cover over i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he brought the ark into the tabernacle and hung the shielding curtain and shielded the ark of the covenant law, as the Lord commanded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oses placed the table in the tent of meeting on the north side of the tabernacle outside the curtai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set out the bread on it before the Lord, as the Lord commanded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placed the lampstand in the tent of meeting opposite the table on the south side of the tabernacl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set up the lamps before the Lord, as the Lord commanded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oses placed the gold altar in the tent of meeting in front of the curtai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burned fragrant incense on it, as the Lord commanded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Lord said to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he put up the curtain at the entrance to the tabernacl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e set the altar of burnt offering near the entrance to the tabernacle, the tent of meeting, and offered on it burnt offerings and grain offerings, as the Lord commanded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e placed the basin between the tent of meeting and the altar and put water in it for washi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Moses and Aaron and his sons used it to wash their hands and fee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y washed whenever they entered the tent of meeting or approached the altar, as the Lord commanded Mos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n Moses set up the courtyard around the tabernacle and altar and put up the curtain at the entrance to the courtyard. And so Moses finished the work.The glory of the Lor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the cloud covered the tent of meeting, and the glory of the Lord filled the tabernacl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Moses could not enter the tent of meeting because the cloud had settled on it, and the glory of the Lord filled the tabernacl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In all the travels of the Israelites, whenever the cloud lifted from above the tabernacle, they would set ou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t if the cloud did not lift, they did not set out – until the day it lift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et up the tabernacle, the tent of meeting, on the first day of the first mont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So the cloud of the Lord was over the tabernacle by day, and fire was in the cloud by night, in the sight of all the Israelites during all their travel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lace the ark of the covenant law in it and shield the ark with the curtai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ring in the table and set out what belongs on it. Then bring in the lampstand and set up its lamp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lace the gold altar of incense in front of the ark of the covenant law and put the curtain at the entrance to the tabernac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lace the altar of burnt offering in front of the entrance to the tabernacle, the tent of meet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lace the basin between the tent of meeting and the altar and put water in it.]]></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2026-07-23T08:29:46Z</dcterms:created>
  <dcterms:modified xsi:type="dcterms:W3CDTF">2026-07-23T08:29:46Z</dcterms:modified>
  <dc:title>Bible.com.au: Exodus 40:1-38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