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173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9: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fashioned the breastpiece – the work of a skilled craftsman. They made it like the ephod: of gold, and of blue, purple and scarlet yarn, and of finely twisted lin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t was square – a span long and a span wide – and folded doub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hey mounted four rows of precious stones on it. The first row was carnelian, chrysolite and bery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second row was turquoise, lapis lazuli and emeral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third row was jacinth, agate and amethy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fourth row was topaz, onyx and jasper. They were mounted in gold filigree setting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 were twelve stones, one for each of the names of the sons of Israel, each engraved like a seal with the name of one of the twelve trib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the breastpiece they made braided chains of pure gold, like a rop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made two gold filigree settings and two gold rings, and fastened the rings to two of the corners of the breastpie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fastened the two gold chains to the rings at the corners of the breastpie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riestly garmen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other ends of the chains to the two settings, attaching them to the shoulder pieces of the ephod at the fron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made two gold rings and attached them to the other two corners of the breastpiece on the inside edge next to the eph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they made two more gold rings and attached them to the bottom of the shoulder pieces on the front of the ephod, close to the seam just above the waistband of the eph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tied the rings of the breastpiece to the rings of the ephod with blue cord, connecting it to the waistband so that the breastpiece would not swing out from the ephod – as the Lord commanded Moses.Other priestly garment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y made the robe of the ephod entirely of blue cloth – the work of a weaver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ith an opening in the centre of the robe like the opening of a collar, and a band around this opening, so that it would not tea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y made pomegranates of blue, purple and scarlet yarn and finely twisted linen round the hem of the rob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y made bells of pure gold and attached them around the hem between the pomegranat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bells and pomegranates alternated round the hem of the robe to be worn for ministering, as the Lord commanded Mos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Aaron and his sons, they made tunics of fine linen – the work of a weaver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rom the blue, purple and scarlet yarn they made woven garments for ministering in the sanctuary. They also made sacred garments for Aaron, as the Lord commanded Moses.The epho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turban of fine linen, the linen caps and the undergarments of finely twisted line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sash was made of finely twisted linen and blue, purple and scarlet yarn – the work of an embroiderer – as the Lord commanded Mos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y made the plate, the sacred emblem, out of pure gold and engraved on it, like an inscription on a seal:Holy to the Lo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they fastened a blue cord to it to attach it to the turban, as the Lord commanded Moses.Moses inspects the tabernacl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o all the work on the tabernacle, the tent of meeting, was completed. The Israelites did everything just as the Lord commanded Mos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n they brought the tabernacle to Moses:the tent and all its furnishings, its clasps, frames, crossbars, posts and bas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covering of ram skins dyed red and the covering of another durable leather and the shielding curtai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ark of the covenant law with its poles and the atonement cove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table with all its articles and the bread of the Presenc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pure gold lampstand with its row of lamps and all its accessories, and the olive oil for the ligh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made the ephod of gold, and of blue, purple and scarlet yarn, and of finely twisted line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gold altar, the anointing oil, the fragrant incense, and the curtain for the entrance to the ten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 bronze altar with its bronze grating, its poles and all its utensils;the basin with its stan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 curtains of the courtyard with its posts and bases, and the curtain for the entrance to the courtyard;the ropes and tent pegs for the courtyard;all the furnishings for the tabernacle, the tent of meeting;]]></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the woven garments worn for ministering in the sanctuary, both the sacred garments for Aaron the priest and the garments for his sons when serving as priest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Israelites had done all the work just as the Lord had commanded Mose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Moses inspected the work and saw that they had done it just as the Lord had commanded. So Moses blessed them.]]></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hammered out thin sheets of gold and cut strands to be worked into the blue, purple and scarlet yarn and fine linen – the work of skilled han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made shoulder pieces for the ephod, which were attached to two of its corners, so that it could be fasten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ts skilfully woven waistband was like it – of one piece with the ephod and made with gold, and with blue, purple and scarlet yarn, and with finely twisted linen, as the Lord commanded Mos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mounted the onyx stones in gold filigree settings and engraved them like a seal with the names of the sons of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y fastened them on the shoulder pieces of the ephod as memorial stones for the sons of Israel, as the Lord commanded Moses.The breastpiece]]></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2026-06-15T05:25:06Z</dcterms:created>
  <dcterms:modified xsi:type="dcterms:W3CDTF">2026-06-15T05:25:06Z</dcterms:modified>
  <dc:title>Bible.com.au: Exodus 39:1-43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