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one cherub on one end and the second cherub on the other; at the two ends he made them of one piece with the co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erubim had their wings spread upwards, overshadowing the cover with them. The cherubim faced each other, looking towards the cover.The tabl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table of acacia wood – two cubits long, a cubit wide and a cubit and a half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overlaid it with pure gold and made a gold moulding aroun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made around it a rim a handbreadth wide and put a gold moulding on the r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st four gold rings for the table and fastened them to the four corners, where the four legs w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ngs were put close to the rim to hold the poles used in carrying the t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les for carrying the table were made of acacia wood and were overlaid with go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ade from pure gold the articles for the table – its plates and dishes and bowls and its pitchers for the pouring out of drink offerings.The lampstand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lampstand of pure gold. They hammered out its base and shaft, and made its flowerlike cups, buds and blossoms of one piece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branches extended from the sides of the lampstand – three on one side and three on the 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cups shaped like almond flowers with buds and blossoms were on one branch, three on the next branch and the same for all six branches extending from the lampst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lampstand were four cups shaped like almond flowers with buds and blossom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bud was under the first pair of branches extending from the lampstand, a second bud under the second pair, and a third bud under the third pair – six branches in a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s and the branches were all of one piece with the lampstand, hammered out of pure g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its seven lamps, as well as its wick trimmers and trays, of pure g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lampstand and all its accessories from one talent of pure gold.The altar of incense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altar of incense out of acacia wood. It was square, a cubit long and a cubit wide and two cubits high – its horns of one pie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verlaid the top and all the sides and the horns with pure gold, and made a gold moulding around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wo gold rings below the moulding – two on each of the opposite sides – to hold the poles used to carry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made the ark of acacia wood – two and a half cubits long, a cubit and a half wide, and a cubit and a half hig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the poles of acacia wood and overlaid them with gol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made the sacred anointing oil and the pure, fragrant incense – the work of a perfum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verlaid it with pure gold, both inside and out, and made a gold moulding around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four gold rings for it and fastened them to its four feet, with two rings on one side and two rings on the 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made poles of acacia wood and overlaid them with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nserted the poles into the rings on the sides of the ark to carry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atonement cover of pure gold – two and a half cubits long and a cubit and a half wid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made two cherubim out of hammered gold at the ends of the c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2026-06-23T06:02:49Z</dcterms:created>
  <dcterms:modified xsi:type="dcterms:W3CDTF">2026-06-23T06:02:49Z</dcterms:modified>
  <dc:title>Bible.com.au: Exodus 37:1-29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