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who are skilled among you are to come and make everything the Lord has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with its tent and its covering, clasps, frames, crossbars, posts and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with its poles and the atonement cover and the curtain that shield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with its poles and all its articles and the bread of the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that is for light with its accessories, lamps and oil for the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of incense with its poles, the anointing oil and the fragrant incense;the curtain for the doorway at the entrance to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bronze grating, its poles and all its utensils;the bronze basin with it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of the courtyard with its posts and bases, and the curtain for the entrance to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reg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for the tabernacle and for the courtyard, and their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ven garments worn for ministering in the sanctuary – both the sacred garments for Aaron the priest and the garments for his sons when they serve as pri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hole Israelite community withdrew from Mose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as willing and whose heart moved them came and brought an offering to the Lord for the work on the tent of meeting, for all its service, and for the sacred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ere willing, men and women alike, came and brought gold jewellery of all kinds: brooches, earrings, rings and ornaments. They all presented their gold as a wave offering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blue, purple or scarlet yarn or fine linen, or goat hair, ram skins dyed red or other durable leather brough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presenting an offering of silver or bronze brought it as an offering to the Lord, and everyone who had acacia wood for any part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skilled woman spun with her hands and brought what she had spun – blue, purple or scarlet yarn or fine lin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 were willing and had the skill spun the goat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onyx stones and other gems to be mounted on the ephod and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sembled the whole Israelite community and said to them, ‘These are the things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spices and olive oil for the light and for the anointing oil and for the fragrant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Israelite men and women who were willing brought to the Lord freewill offerings for all the work the Lord through Moses had commanded them to do.Bezalel and Oholi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said to the Israelites, ‘See, the Lord has chosen Bezalel son of Uri, the son of Hur, of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s filled him with the Spirit of God, with wisdom, with understanding, with knowledge and with all kinds of skill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make artistic designs for work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cut and set stones, to work in wood and to engage in all kinds of artistic craf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s given both him and Oholiab son of Ahisamak, of the tribe of Dan, the ability to teach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filled them with skill to do all kinds of work as engravers, designers, embroiderers in blue, purple and scarlet yarn and fine linen, and weavers – all of them skilled workers and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x days, work is to be done, but the seventh day shall be your holy day, a day of sabbath rest to the Lord. Whoever does any work on it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ght a fire in any of your dwellings on the Sabbath day.’Materials for the tabernac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the whole Israelite community,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what you have, take an offering for the Lord. Everyone who is willing is to bring to the Lord an offering of:‘gold, silver and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2026-06-06T04:23:24Z</dcterms:created>
  <dcterms:modified xsi:type="dcterms:W3CDTF">2026-06-06T04:23:24Z</dcterms:modified>
  <dc:title>Bible.com.au: Exodus 35:1-35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