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and its articles,the pure gold lampstand and all its accessories,the altar of incen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f burnt offering and all its utensils,the basin with its stand 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e woven garments,both the sacred garments for Aaron the priestand the garments for his sons when they serve as priest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ointing oil and fragrant incense for the Holy Place.‘They are to make them just as I commanded you.’The Sabbat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ay to the Israelites, “You must observe my Sabbaths. This will be a sign between me and you for the generations to come, so that you may know that I am the Lord, who makes you ho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bserve the Sabbath, because it is holy to you. Anyone who desecrates it is to be put to death; those who do any work on that day must be cut off from thei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x days work is to be done, but the seventh day is a day of sabbath rest, holy to the Lord. Whoever does any work on the Sabbath day is to be put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to observe the Sabbath, celebrating it for the generations to come as a lasting coven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between me and the Israelites for ever, for in six days the Lord made the heavens and the earth, and on the seventh day he rested and was refreshed.” 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and Oholia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finished speaking to Moses on Mount Sinai, he gave him the two tablets of the covenant law, the tablets of stone inscribed by the finger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, I have chosen Bezalel son of Uri, the son of Hur, of the tribe of Jud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lled him with the Spirit of God, with wisdom, with understanding, with knowledge and with all kinds of skill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rtistic designs for work in gold, silver and bronz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ut and set stones, to work in wood, and to engage in all kinds of cra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appointed Oholiab son of Ahisamak, of the tribe of Dan, to help him.‘I have given ability to all the skilled workers to make everything I have commanded you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tent of meeting,the ark of the covenant law with the atonement cover on it,and all the other furnishings of the tent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2026-06-23T06:02:57Z</dcterms:created>
  <dcterms:modified xsi:type="dcterms:W3CDTF">2026-06-23T06:02:57Z</dcterms:modified>
  <dc:title>Bible.com.au: Exodus 31:1-18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