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must burn incense again when he lights the lamps at twilight so that incense will burn regularly before the Lord for the generations to co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offer on this altar any other incense or any burnt offering or grain offering, and do not pour a drink offering on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ce a year Aaron shall make atonement on its horns. This annual atonement must be made with the blood of the atoning sin offering for the generations to come. It is most holy to the Lord.’Atonement mone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Lord said to Mo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you take a census of the Israelites to count them, each one must pay the Lord a ransom for his life at the time he is counted. Then no plague will come on them when you number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ach one who crosses over to those already counted is to give a half shekel, according to the sanctuary shekel, which weighs twenty gerahs. This half shekel is an offering to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l who cross over, those twenty years old or more, are to give an offering to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rich are not to give more than a half shekel and the poor are not to give less when you make the offering to the Lord to atone for your liv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Receive the atonement money from the Israelites and use it for the service of the tent of meeting. It will be a memorial for the Israelites before the Lord, making atonement for your lives.’Basin for wash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Lord said to Mo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ltar of incen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ke a bronze basin, with its bronze stand, for washing. Place it between the tent of meeting and the altar, and put water in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aron and his sons are to wash their hands and feet with water from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ever they enter the tent of meeting, they shall wash with water so that they will not die. Also, when they approach the altar to minister by presenting a food offering to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shall wash their hands and feet so that they will not die. This is to be a lasting ordinance for Aaron and his descendants for the generations to come.’Anointing oi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Lord said to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ake the following fine spices: 500 shekels of liquid myrrh, half as much (that is, 250 shekels) of fragrant cinnamon, 250 shekels of fragrant calam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500 ]]></a:t>
            </a:r>
            <a:r>
              <a:rPr lang="en-US" b="1" sz="3000" spc="0" u="none">
                <a:solidFill>
                  <a:srgbClr val="000000">
                    <a:alpha val="100.00%"/>
                  </a:srgbClr>
                </a:solidFill>
                <a:latin typeface="Calibri"/>
              </a:rPr>
              <a:t><![CDATA[shekels of cassia – all according to the sanctuary shekel – and a hin of olive oi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ke these into a sacred anointing oil, a fragrant blend, the work of a perfumer. It will be the sacred anointing oi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use it to anoint the tent of meeting, the ark of the covenant law,]]></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table and all its articles, the lampstand and its accessories, the altar of incen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ke an altar of acacia wood for burning incens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altar of burnt offering and all its utensils, and the basin with its sta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 shall consecrate them so they will be most holy, and whatever touches them will be hol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oint Aaron and his sons and consecrate them so they may serve me as pries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ay to the Israelites, “This is to be my sacred anointing oil for the generations to co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o not pour it on anyone else’s body and do not make any other oil using the same formula. It is sacred, and you are to consider it sacr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ever makes perfume like it and puts it on anyone other than a priest must be cut off from their people.” ’Incens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he Lord said to Moses, ‘Take fragrant spices – gum resin, onycha and galbanum – and pure frankincense, all in equal amount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make a fragrant blend of incense, the work of a perfumer. It is to be salted and pure and sacr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Grind some of it to powder and place it in front of the ark of the covenant law in the tent of meeting, where I will meet with you. It shall be most holy to yo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o not make any incense with this formula for yourselves; consider it holy to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is to be square, a cubit long and a cubit wide, and two cubits high – its horns of one piece with i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oever makes incense like it to enjoy its fragrance must be cut off from their peopl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verlay the top and all the sides and the horns with pure gold, and make a gold moulding around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ke two gold rings for the altar below the moulding – two on each of the opposite sides – to hold the poles used to carry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ke the poles of acacia wood and overlay them with go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ut the altar in front of the curtain that shields the ark of the covenant law – before the atonement cover that is over the tablets of the covenant law – where I will meet with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aron must burn fragrant incense on the altar every morning when he tends the lamps.]]></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2026-06-02T19:55:38Z</dcterms:created>
  <dcterms:modified xsi:type="dcterms:W3CDTF">2026-06-02T19:55:38Z</dcterms:modified>
  <dc:title>Bible.com.au: Exodus 30:1-38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