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460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9: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onsecration of the prie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what you are to do to consecrate them, so that they may serve me as priests: take a young bull and two rams without defec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from the finest wheat flour make round loaves without yeast, thick loaves without yeast and with olive oil mixed in, and thin loaves without yeast and brushed with olive o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ut them in a basket and present them in it – along with the bull and the two ram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bring Aaron and his sons to the entrance to the tent of meeting and wash them with wa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ake the garments and dress Aaron with the tunic, the robe of the ephod, the ephod itself and the breastpiece. Fasten the ephod on him by its skilfully woven waistb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ut the turban on his head and attach the sacred emblem to the turb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ake the anointing oil and anoint him by pouring it on his h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ring his sons and dress them in tunic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fasten caps on them. Then tie sashes on Aaron and his sons. The priesthood is theirs by a lasting ordinance.‘Then you shall ordain Aaron and his s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ring the bull to the front of the tent of meeting, and Aaron and his sons shall lay their hands on its he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laughter it in the Lord’s presence at the entrance to the tent of meet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ake some of the bull’s blood and put it on the horns of the altar with your finger, and pour out the rest of it at the base of the al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ake all the fat on the internal organs, the covering of the liver, and both kidneys with the fat on them, and burn them on the alt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burn the bull’s flesh and its hide and its intestines outside the camp. It is a sin offer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ake one of the rams, and Aaron and his sons shall lay their hands on its h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laughter it and take the blood and splash it against the sides of the alt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ut the ram into pieces and wash the internal organs and the legs, putting them with the head and the other piec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burn the entire ram on the altar. It is a burnt offering to the Lord, a pleasing aroma, a food offering presented to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ake the other ram, and Aaron and his sons shall lay their hands on its h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laughter it, take some of its blood and put it on the lobes of the right ears of Aaron and his sons, on the thumbs of their right hands, and on the big toes of their right feet. Then splash blood against the sides of the alt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ake some of the blood on the altar and some of the anointing oil and sprinkle it on Aaron and his garments and on his sons and their garments. Then he and his sons and their garments will be consecrat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ake from this ram the fat, the fat tail, the fat on the internal organs, the covering of the liver, both kidneys with the fat on them, and the right thigh. (This is the ram for the ordina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rom the basket of bread made without yeast, which is before the Lord, take one round loaf, one thick loaf with olive oil mixed in, and one thin loaf.]]></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ut all these in the hands of Aaron and his sons and wave them before the Lord as a wave offer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ake them from their hands and burn them on the altar along with the burnt offering for a pleasing aroma to the Lord, a food offering presented to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fter you take the breast of the ram for Aaron’s ordination, wave it before the Lord as a wave offering, and it will be your sha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Consecrate those parts of the ordination ram that belong to Aaron and his sons: the breast that was waved and the thigh that was present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is always to be the regular share from the Israelites for Aaron and his sons. It is the contribution the Israelites are to make to the Lord from their fellowship offering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aron’s sacred garments will belong to his descendants so that they can be anointed and ordained in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son who succeeds him as priest and comes to the tent of meeting to minister in the Holy Place is to wear them seven day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ake the ram for the ordination and cook the meat in a sacred pla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t the entrance to the tent of meeting, Aaron and his sons are to eat the meat of the ram and the bread that is in the baske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are to eat these offerings by which atonement was made for their ordination and consecration. But no-one else may eat them, because they are sacr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if any of the meat of the ordination ram or any bread is left over till morning, burn it up. It must not be eaten, because it is sacr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o for Aaron and his sons everything I have commanded you, taking seven days to ordain the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acrifice a bull each day as a sin offering to make atonement. Purify the altar by making atonement for it, and anoint it to consecrate i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seven days make atonement for the altar and consecrate it. Then the altar will be most holy, and whatever touches it will be hol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is is what you are to offer on the altar regularly each day: two lambs a year ol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ffer one in the morning and the other at twiligh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ith the first lamb offer a tenth of an ephah of the finest flour mixed with a quarter of a hin of oil from pressed olives, and a quarter of a hin of wine as a drink offeri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Sacrifice the other lamb at twilight with the same grain offering and its drink offering as in the morning – a pleasing aroma, a food offering presented to the Lor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or the generations to come this burnt offering is to be made regularly at the entrance to the tent of meeting, before the Lord. There I will meet you and speak to yo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re also I will meet with the Israelites, and the place will be consecrated by my glor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o I will consecrate the tent of meeting and the altar and will consecrate Aaron and his sons to serve me as priest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I will dwell among the Israelites and be their Go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y will know that I am the Lord their God, who brought them out of Egypt so that I might dwell among them. I am the Lord their Go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2026-09-24T06:03:19Z</dcterms:created>
  <dcterms:modified xsi:type="dcterms:W3CDTF">2026-09-24T06:03:19Z</dcterms:modified>
  <dc:title>Bible.com.au: Exodus 29:1-46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