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s skilfully woven waistband is to be like it – of one piece with the ephod and made with gold, and with blue, purple and scarlet yarn, and with finely twisted lin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wo onyx stones and engrave on them the names of the sons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order of their birth – six names on one stone and the remaining six on the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ngrave the names of the sons of Israel on the two stones the way a gem cutter engraves a seal. Then mount the stones in gold filigree set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asten them on the shoulder pieces of the ephod as memorial stones for the sons of Israel. Aaron is to bear the names on his shoulders as a memorial befor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gold filigree set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wo braided chains of pure gold, like a rope, and attach the chains to the settings.The breastpie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ashion a breastpiece for making decisions – the work of skilled hands. Make it like the ephod: of gold, and of blue, purple and scarlet yarn, and of finely twisted lin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 to be square – a span long and a span wide – and folded dou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ount four rows of precious stones on it. The first row shall be carnelian, chrysolite and bery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ly gar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row shall be turquoise, lapis lazuli and emera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ird row shall be jacinth, agate and amethy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ourth row shall be topaz, onyx and jasper. Mount them in gold filigree sett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are to be twelve stones, one for each of the names of the sons of Israel, each engraved like a seal with the name of one of the twelve trib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reastpiece make braided chains of pure gold, like a r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e two gold rings for it and fasten them to two corners of the breastpie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sten the two gold chains to the rings at the corners of the breastpie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ends of the chains to the two settings, attaching them to the shoulder pieces of the ephod at the fro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two gold rings and attach them to the other two corners of the breastpiece on the inside edge next to the eph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ke two more gold rings and attach them to the bottom of the shoulder pieces on the front of the ephod, close to the seam just above the waistband of the eph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Aaron your brother be brought to you from among the Israelites, with his sons Nadab and Abihu, Eleazar and Ithamar, so that they may serve me as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ings of the breastpiece are to be tied to the rings of the ephod with blue cord, connecting it to the waistband, so that the breastpiece will not swing out from the eph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ever Aaron enters the Holy Place, he will bear the names of the sons of Israel over his heart on the breastpiece of decision as a continuing memorial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put the Urim and the Thummim in the breastpiece, so they may be over Aaron’s heart whenever he enters the presence of the Lord. Thus Aaron will always bear the means of making decisions for the Israelites over his heart before the Lord.Other priestly garm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e the robe of the ephod entirely of blue clo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an opening for the head in its centre. There shall be a woven edge like a collar around this opening, so that it will not t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ke pomegranates of blue, purple and scarlet yarn around the hem of the robe, with gold bells between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old bells and the pomegranates are to alternate round the hem of the rob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aron must wear it when he ministers. The sound of the bells will be heard when he enters the Holy Place before the Lord and when he comes out, so that he will not di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e a plate of pure gold and engrave on it as on a seal:Holy to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asten a blue cord to it to attach it to the turban; it is to be on the front of the turb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sacred garments for your brother Aaron to give him dignity and honou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t will be on Aaron’s forehead, and he will bear the guilt involved in the sacred gifts the Israelites consecrate, whatever their gifts may be. It will be on Aaron’s forehead continually so that they will be acceptable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ave the tunic of fine linen and make the turban of fine linen. The sash is to be the work of an embroider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e tunics, sashes and caps for Aaron’s sons to give them dignity and honou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you put these clothes on your brother Aaron and his sons, anoint and ordain them. Consecrate them so they may serve me as pries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e linen undergarments as a covering for the body, reaching from the waist to the thig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aron and his sons must wear them whenever they enter the tent of meeting or approach the altar to minister in the Holy Place, so that they will not incur guilt and die.‘This is to be a lasting ordinance for Aaron and his descendan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all the skilled workers to whom I have given wisdom in such matters that they are to make garments for Aaron, for his consecration, so that he may serve me as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garments they are to make: a breastpiece, an ephod, a robe, a woven tunic, a turban and a sash. They are to make these sacred garments for your brother Aaron and his sons, so that they may serve me as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them use gold, and blue, purple and scarlet yarn, and fine linen.The eph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the ephod of gold, and of blue, purple and scarlet yarn, and of finely twisted linen – the work of skilled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to have two shoulder pieces attached to two of its corners, so that it can be fastened.]]></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2026-07-23T08:29:46Z</dcterms:created>
  <dcterms:modified xsi:type="dcterms:W3CDTF">2026-07-23T08:29:46Z</dcterms:modified>
  <dc:title>Bible.com.au: Exodus 28:1-43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