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5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6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ernac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ke the tabernacle with ten curtains of finely twisted linen and blue, purple and scarlet yarn, with cherubim woven into them by a skilled work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curtains are to be the same size – twenty-eight cubits long and four cubits wi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five of the curtains together, and do the same with the other f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loops of blue material along the edge of the end curtain in one set, and do the same with the end curtain in the other se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ifty loops on one curtain and fifty loops on the end curtain of the other set, with the loops opposite each o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ke fifty gold clasps and use them to fasten the curtains together so that the tabernacle is a un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ke curtains of goat hair for the tent over the tabernacle – eleven al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eleven curtains are to be the same size – thirty cubits long and four cubits wi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five of the curtains together into one set and the other six into another set. Fold the sixth curtain double at the front of the t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ifty loops along the edge of the end curtain in one set and also along the edge of the end curtain in the other s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ke fifty bronze clasps and put them in the loops to fasten the tent together as a un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additional length of the tent curtains, the half curtain that is left over is to hang down at the rear of the tabernac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 curtains will be a cubit longer on both sides; what is left will hang over the sides of the tabernacle so as to cover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or the tent a covering of ram skins dyed red, and over that a covering of other durable lea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ke upright frames of acacia wood for the tabernac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frame is to be ten cubits long and a cubit and a half wid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wo projections set parallel to each other. Make all the frames of the tabernacle in this 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wenty frames for the south side of the tabernacl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forty silver bases to go under them – two bases for each frame, one under each projec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ther side, the north side of the tabernacle, make twenty frame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ty silver bases – two under each fr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six frames for the far end, that is, the west end of the tabernacle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two frames for the corners at the far e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se two corners they must be double from the bottom all the way to the top and fitted into a single ring; both shall be like th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re will be eight frames and sixteen silver bases – two under each fra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lso make crossbars of acacia wood: five for the frames on one side of the tabernacle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ve for those on the other side, and five for the frames on the west, at the far end of the tabernac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entre crossbar is to extend from end to end at the middle of the fram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verlay the frames with gold and make gold rings to hold the crossbars. Also overlay the crossbars with go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et up the tabernacle according to the plan shown you on the mountai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ke a curtain of blue, purple and scarlet yarn and finely twisted linen, with cherubim woven into it by a skilled work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g it with gold hooks on four posts of acacia wood overlaid with gold and standing on four silver bas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g the curtain from the clasps and place the ark of the covenant law behind the curtain. The curtain will separate the Holy Place from the Most Holy Pla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 atonement cover on the ark of the covenant law in the Most Holy Plac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ce the table outside the curtain on the north side of the tabernacle and put the lampstand opposite it on the south sid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or the entrance to the tent make a curtain of blue, purple and scarlet yarn and finely twisted linen – the work of an embroiderer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gold hooks for this curtain and five posts of acacia wood overlaid with gold. And cast five bronze bases for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2026-10-14T17:33:15Z</dcterms:created>
  <dcterms:modified xsi:type="dcterms:W3CDTF">2026-10-14T17:33:15Z</dcterms:modified>
  <dc:title>Bible.com.au: Exodus 26:1-37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