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presProps" Target="presProps.xml"/>
  <Relationship Id="rId44" Type="http://schemas.openxmlformats.org/officeDocument/2006/relationships/viewProps" Target="viewProps.xml"/>
  <Relationship Id="rId4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19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odus 26:1-3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eleven curtains are to be the same size – thirty cubits long and four cubits wid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in five of the curtains together into one set and the other six into another set. Fold the sixth curtain double at the front of the ten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fifty loops along the edge of the end curtain in one set and also along the edge of the end curtain in the other se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make fifty bronze clasps and put them in the loops to fasten the tent together as a uni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the additional length of the tent curtains, the half curtain that is left over is to hang down at the rear of the tabernacl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ent curtains will be a cubit longer on both sides; what is left will hang over the sides of the tabernacle so as to cover i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for the tent a covering of ram skins dyed red, and over that a covering of other durable leath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Make upright frames of acacia wood for the tabernacl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ach frame is to be ten cubits long and a cubit and a half wide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two projections set parallel to each other. Make all the frames of the tabernacle in this wa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abernacl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twenty frames for the south side of the tabernacle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ke forty silver bases to go under them – two bases for each frame, one under each projectio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other side, the north side of the tabernacle, make twenty frames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orty silver bases – two under each fram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six frames for the far end, that is, the west end of the tabernacle,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ke two frames for the corners at the far en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ese two corners they must be double from the bottom all the way to the top and fitted into a single ring; both shall be like that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re will be eight frames and sixteen silver bases – two under each fram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Also make crossbars of acacia wood: five for the frames on one side of the tabernacle,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ve for those on the other side, and five for the frames on the west, at the far end of the tabernacl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Make the tabernacle with ten curtains of finely twisted linen and blue, purple and scarlet yarn, with cherubim woven into them by a skilled worker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entre crossbar is to extend from end to end at the middle of the frame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verlay the frames with gold and make gold rings to hold the crossbars. Also overlay the crossbars with gol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Set up the tabernacle according to the plan shown you on the mountain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Make a curtain of blue, purple and scarlet yarn and finely twisted linen, with cherubim woven into it by a skilled worker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ng it with gold hooks on four posts of acacia wood overlaid with gold and standing on four silver bases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ng the curtain from the clasps and place the ark of the covenant law behind the curtain. The curtain will separate the Holy Place from the Most Holy Place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t the atonement cover on the ark of the covenant law in the Most Holy Place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lace the table outside the curtain on the north side of the tabernacle and put the lampstand opposite it on the south side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For the entrance to the tent make a curtain of blue, purple and scarlet yarn and finely twisted linen – the work of an embroiderer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gold hooks for this curtain and five posts of acacia wood overlaid with gold. And cast five bronze bases for the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curtains are to be the same size – twenty-eight cubits long and four cubits wide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in five of the curtains together, and do the same with the other fiv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loops of blue material along the edge of the end curtain in one set, and do the same with the end curtain in the other se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fifty loops on one curtain and fifty loops on the end curtain of the other set, with the loops opposite each oth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make fifty gold clasps and use them to fasten the curtains together so that the tabernacle is a uni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Make curtains of goat hair for the tent over the tabernacle – eleven altogeth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2026-08-13T21:14:02Z</dcterms:created>
  <dcterms:modified xsi:type="dcterms:W3CDTF">2026-08-13T21:14:02Z</dcterms:modified>
  <dc:title>Bible.com.au: Exodus 26:1-37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