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make a sanctuary for me, and I will dwell among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this tabernacle and all its furnishings exactly like the pattern I will show you.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them make an ark of acacia wood – two and a half cubits long, a cubit and a half wide, and a cubit and a half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lay it with pure gold, both inside and out, and make a gold moulding arou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st four gold rings for it and fasten them to its four feet, with two rings on one side and two rings on the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ake poles of acacia wood and overlay them with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ert the poles into the rings on the sides of the ark to carr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oles are to remain in the rings of this ark; they are not to be remo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ut in the ark the tablets of the covenant law, which I will giv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e an atonement cover of pure gold – two and a half cubits long and a cubit and a half w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or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ke two cherubim out of hammered gold at the ends of the c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e one cherub on one end and the second cherub on the other; make the cherubim of one piece with the cover, at the two 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erubim are to have their wings spread upwards, overshadowing the cover with them. The cherubim are to face each other, looking towards the 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lace the cover on top of the ark and put in the ark the tablets of the covenant law that I will giv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above the cover between the two cherubim that are over the ark of the covenant law, I will meet with you and give you all my commands for the Israelites.The t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a table of acacia wood – two cubits long, a cubit wide and a cubit and a half hig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verlay it with pure gold and make a gold moulding arou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so make around it a rim a handbreadth wide and put a gold moulding on the r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our gold rings for the table and fasten them to the four corners, where the four legs 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ings are to be close to the rim to hold the poles used in carrying the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ke the poles of acacia wood, overlay them with gold and carry the table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ake its plates and dishes of pure gold, as well as its pitchers and bowls for the pouring out of offer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 the bread of the Presence on this table to be before me at all times.The lampst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a lampstand of pure gold. Hammer out its base and shaft, and make its flowerlike cups, buds and blossoms of one piece with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ix branches are to extend from the sides of the lampstand – three on one side and three on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ree cups shaped like almond flowers with buds and blossoms are to be on one branch, three on the next branch, and the same for all six branches extending from the lamp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 the lampstand there are to be four cups shaped like almond flowers with buds and blosso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e bud shall be under the first pair of branches extending from the lampstand, a second bud under the second pair, and a third bud under the third pair – six branches in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buds and branches shall all be of one piece with the lampstand, hammered out of pure g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make its seven lamps and set them up on it so that they light the space in front of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bring me an offering. You are to receive the offering for me from everyone whose heart prompts them to gi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s wick trimmers and trays are to be of pure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talent of pure gold is to be used for the lampstand and all these accessor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ee that you make them according to the pattern shown you on the mount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offerings you are to receive from them:‘gold, silver and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Exodus 25:1-40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