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then took the blood, sprinkled it on the people and said, ‘This is the blood of the covenant that the Lord has made with you in accordance with all these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and Aaron, Nadab and Abihu, and the seventy elders of Israel went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w the God of Israel. Under his feet was something like a pavement made of lapis lazuli, as bright blue as the sk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God did not raise his hand against these leaders of the Israelites; they saw God, and they ate and dra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oses, ‘Come up to me on the mountain and stay here, and I will give you the tablets of stone with the law and commandments I have written for their instruc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oses set out with Joshua his assistant, and Moses went up on the mountai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o the elders, ‘Wait here for us until we come back to you. Aaron and Hur are with you, and anyone involved in a dispute can go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Moses went up on the mountain, the cloud cover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glory of the Lord settled on Mount Sinai. For six days the cloud covered the mountain, and on the seventh day the Lord called to Moses from within the clou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he Israelites the glory of the Lord looked like a consuming fire on top of the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confirm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oses entered the cloud as he went on up the mountain. And he stayed on the mountain forty days and forty nigh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Come up to the Lord, you and Aaron, Nadab and Abihu, and seventy of the elders of Israel. You are to worship at a dis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Moses alone is to approach the Lord; the others must not come near. And the people may not come up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Moses went and told the people all the Lord’s words and laws, they responded with one voice, ‘Everything the Lord has said we will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then wrote down everything the Lord had said.He got up early the next morning and built an altar at the foot of the mountain and set up twelve stone pillars representing the twelve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ent young Israelite men, and they offered burnt offerings and sacrificed young bulls as fellowship offerings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ook half of the blood and put it in bowls, and the other half he splashed against the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took the Book of the Covenant and read it to the people. They responded, ‘We will do everything the Lord has said; we will obey.’]]></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2026-05-25T19:37:06Z</dcterms:created>
  <dcterms:modified xsi:type="dcterms:W3CDTF">2026-05-25T19:37:06Z</dcterms:modified>
  <dc:title>Bible.com.au: Exodus 24:1-18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