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accept a bribe, for a bribe blinds those who see and twists the words of the innoc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oppress a foreigner; you yourselves know how it feels to be foreigners, because you were foreigners in Egypt.Sabbath la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six years you are to sow your fields and harvest the crop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during the seventh year let the land lie unploughed and unused. Then the poor among your people may get food from it, and the wild animals may eat what is left. Do the same with your vineyard and your olive gro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ix days do your work, but on the seventh day do not work, so that your ox and your donkey may rest, and so that the slave born in your household and the foreigner living among you may be refre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 careful to do everything I have said to you. Do not invoke the names of other gods; do not let them be heard on your lips.The three annual festiva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ree times a year you are to celebrate a festival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elebrate the Festival of Unleavened Bread; for seven days eat bread made without yeast, as I commanded you. Do this at the appointed time in the month of Aviv, for in that month you came out of Egypt.‘No-one is to appear before me empty-ha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elebrate the Festival of Harvest with the firstfruits of the crops you sow in your field.‘Celebrate the Festival of Ingathering at the end of the year, when you gather in your crops from the fiel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ree times a year all the men are to appear before the Sovereign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 of justice and merc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offer the blood of a sacrifice to me along with anything containing yeast.‘The fat of my festival offerings must not be kept until morn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ring the best of the firstfruits of your soil to the house of the Lord your God.‘Do not cook a young goat in its mother’s milk.God’s angel to prepare the 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ee, I am sending an angel ahead of you to guard you along the way and to bring you to the place I have prepa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y attention to him and listen to what he says. Do not rebel against him; he will not forgive your rebellion, since my Name is in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you listen carefully to what he says and do all that I say, I will be an enemy to your enemies and will oppose those who oppose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y angel will go ahead of you and bring you into the land of the Amorites, Hittites, Perizzites, Canaanites, Hivites and Jebusites, and I will wipe them ou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 not bow down before their gods or worship them or follow their practices. You must demolish them and break their sacred stones to piec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orship the Lord your God, and his blessing will be on your food and water. I will take away disease from among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none will miscarry or be barren in your land. I will give you a full life sp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ill send my terror ahead of you and throw into confusion every nation you encounter. I will make all your enemies turn their backs and ru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not spread false reports. Do not help a guilty person by being a malicious wit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ill send the hornet ahead of you to drive the Hivites, Canaanites and Hittites out of your w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 will not drive them out in a single year, because the land would become desolate and the wild animals too numerous for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ittle by little I will drive them out before you, until you have increased enough to take possession of the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will establish your borders from the Red Sea to the Mediterranean Sea, and from the desert to the River Euphrates. I will give into your hands the people who live in the land, and you will drive them out before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 not make a covenant with them or with their go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o not let them live in your land or they will cause you to sin against me, because the worship of their gods will certainly be a snare to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follow the crowd in doing wrong. When you give testimony in a lawsuit, do not pervert justice by siding with the crow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o not show favouritism to a poor person in a lawsu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come across your enemy’s ox or donkey wandering off, be sure to retur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you see the donkey of someone who hates you fallen down under its load, do not leave it there; be sure you help them with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not deny justice to your poor people in their lawsui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ve nothing to do with a false charge and do not put an innocent or honest person to death, for I will not acquit the guilty.]]></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2026-06-11T23:56:32Z</dcterms:created>
  <dcterms:modified xsi:type="dcterms:W3CDTF">2026-06-11T23:56:32Z</dcterms:modified>
  <dc:title>Bible.com.au: Exodus 23:1-33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