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selects her for his son, he must grant her the rights of a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marries another woman, he must not deprive the first one of her food, clothing and marital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oes not provide her with these three things, she is to go free, without any payment of money.Personal inju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strikes a person with a fatal blow is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f it is not done intentionally, but God lets it happen, they are to flee to a place I will design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nyone schemes and kills someone deliberately, that person is to be taken from my altar and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 attacks their father or mother is to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kidnaps someone is to be put to death, whether the victim has been sold or is still in the kidnapper’s poss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urses their father or mother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people quarrel and one person hits another with a stone or with their fist and the victim does not die but is confined to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ws you are to set before them:Hebrew serv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who struck the blow will not be held liable if the other can get up and walk around outside with a staff; however, the guilty party must pay the injured person for any loss of time and see that the victim is complete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beats their male or female slave with a rod must be punished if the slave dies as a direct resul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are not to be punished if the slave recovers after a day or two, since the slave is their prope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people are fighting and hit a pregnant woman and she gives birth prematurely but there is no serious injury, the offender must be fined whatever the woman’s husband demands and the court allo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re is serious injury, you are to tak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wound for wound, bruise for bru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owner who hits a male or female slave in the eye and destroys it must let the slave go free to compensate for the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n owner who knocks out the tooth of a male or female slave must let the slave go free to compensate for the too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bull gores a man or woman to death, the bull is to be stoned to death, and its meat must not be eaten. But the owner of the bull will not be held respon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ervant, he is to serve you for six years. But in the seventh year, he shall go free, without paying any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however, the bull has had the habit of goring and the owner has been warned but has not kept it penned up and it kills a man or woman, the bull is to be stoned and its owner also is to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if payment is demanded, the owner may redeem his life by the payment of whatever is dema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law also applies if the bull gores a son or a daugh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gores a male or female slave, the owner must pay thirty shekels of silver to the master of the slave, and the bull is to be stoned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anyone uncovers a pit or digs one and fails to cover it and an ox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ne who opened the pit must pay the owner for the loss and take the dead animal in exchan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nyone’s bull injures someone else’s bull and it dies, the two parties are to sell the live one and divide both the money and the dead animal equal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ever, if it was known that the bull had the habit of goring, yet the owner did not keep it penned up, the owner must pay, animal for animal, and take the dead animal in exchan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omes alone, he is to go free alone; but if he has a wife when he comes, she is to go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ives him a wife and she bears him sons or daughters, the woman and her children shall belong to her master, and only the man shall go f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ervant declares, “I love my master and my wife and children and do not want to go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must take him before the judges. He shall take him to the door or the door-post and pierce his ear with an awl. Then he will be his servant for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ells his daughter as a servant, she is not to go free as male 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does not please the master who has selected her for himself, he must let her be redeemed. He has no right to sell her to foreigners, because he has broken faith with her.]]></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2026-07-11T04:59:23Z</dcterms:created>
  <dcterms:modified xsi:type="dcterms:W3CDTF">2026-07-11T04:59:23Z</dcterms:modified>
  <dc:title>Bible.com.au: Exodus 21:1-36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