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the Sabbath day by keeping it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x days you shall labour and do all your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seventh day is a sabbath to the Lord your God. On it you shall not do any work, neither you, nor your son or daughter, nor your male or female servant, nor your animals, nor any foreigner residing in your tow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n six days the Lord made the heavens and the earth, the sea, and all that is in them, but he rested on the seventh day. Therefore the Lord blessed the Sabbath day and made it ho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nour your father and your mother, so that you may live long in the land the Lord your God is givi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hall not mur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shall not commit adulte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shall not ste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shall not give false testimony against your neighbo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hall not covet your neighbour’s house. You shall not covet your neighbour’s wife, or his male or female servant, his ox or donkey, or anything that belongs to your neighb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 Command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people saw the thunder and lightning and heard the trumpet and saw the mountain in smoke, they trembled with fear. They stayed at a dista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to Moses, ‘Speak to us yourself and we will listen. But do not let God speak to us or we will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said to the people, ‘Do not be afraid. God has come to test you, so that the fear of God will be with you to keep you from sin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eople remained at a distance, while Moses approached the thick darkness where God was.Idols and alt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said to Moses, ‘Tell the Israelites this: “You have seen for yourselves that I have spoken to you from he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not make any gods to be alongside me; do not make for yourselves gods of silver or gods of go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Make an altar of earth for me and sacrifice on it your burnt offerings and fellowship offerings, your sheep and goats and your cattle. Wherever I cause my name to be honoured, I will come to you and bless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make an altar of stones for me, do not build it with dressed stones, for you will defile it if you use a tool on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do not go up to my altar on steps, or your private parts may be expo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d spoke all these wor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the Lord your God, who brought you out of Egypt, out of the land of slave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shall have no other gods befor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hall not make for yourself an image in the form of anything in heaven above or on the earth beneath or in the waters bel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shall not bow down to them or worship them; for I, the Lord your God, am a jealous God, punishing the children for the sin of the parents to the third and fourth generation of those who hate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owing love to a thousand generations of those who love me and keep my command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hall not misuse the name of the Lord your God, for the Lord will not hold anyone guiltless who misuses his nam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2026-08-06T02:05:40Z</dcterms:created>
  <dcterms:modified xsi:type="dcterms:W3CDTF">2026-08-06T02:05:40Z</dcterms:modified>
  <dc:title>Bible.com.au: Exodus 20:1-26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