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7620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s, go,’ she answered. So the girl went and got the baby’s mo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haraoh’s daughter said to her, ‘Take this baby and nurse him for me, and I will pay you.’ So the woman took the baby and nursed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child grew older, she took him to Pharaoh’s daughter and he became her son. She named him Moses, saying, ‘I drew him out of the water.’Moses flees to Midi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e day, after Moses had grown up, he went out to where his own people were and watched them at their hard labour. He saw an Egyptian beating a Hebrew, one of his own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ooking this way and that and seeing no-one, he killed the Egyptian and hid him in the s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next day he went out and saw two Hebrews fighting. He asked the one in the wrong, ‘Why are you hitting your fellow Hebre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man said, ‘Who made you ruler and judge over us? Are you thinking of killing me as you killed the Egyptian?’ Then Moses was afraid and thought, ‘What I did must have become know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Pharaoh heard of this, he tried to kill Moses, but Moses fled from Pharaoh and went to live in Midian, where he sat down by a we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a priest of Midian had seven daughters, and they came to draw water and fill the troughs to water their father’s floc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me shepherds came along and drove them away, but Moses got up and came to their rescue and watered their flo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birth of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e girls returned to Reuel their father, he asked them, ‘Why have you returned so early to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answered, ‘An Egyptian rescued us from the shepherds. He even drew water for us and watered the floc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re is he?’ Reuel asked his daughters. ‘Why did you leave him? Invite him to have something to ea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oses agreed to stay with the man, who gave his daughter Zipporah to Moses in marriag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Zipporah gave birth to a son, and Moses named him Gershom, saying, ‘I have become a foreigner in a foreign l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uring that long period, the king of Egypt died. The Israelites groaned in their slavery and cried out, and their cry for help because of their slavery went up to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od heard their groaning and he remembered his covenant with Abraham, with Isaac and with Jacob.]]></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God looked on the Israelites and was concerned about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 man of the tribe of Levi married a Levite wom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he became pregnant and gave birth to a son. When she saw that he was a fine child, she hid him for three month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when she could hide him no longer, she got a papyrus basket for him and coated it with tar and pitch. Then she placed the child in it and put it among the reeds along the bank of the Ni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is sister stood at a distance to see what would happen 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Pharaoh’s daughter went down to the Nile to bathe, and her attendants were walking along the riverbank. She saw the basket among the reeds and sent her female slave to get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e opened it and saw the baby. He was crying, and she felt sorry for him. ‘This is one of the Hebrew babies,’ she sa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is sister asked Pharaoh’s daughter, ‘Shall I go and get one of the Hebrew women to nurse the baby for you?’]]></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2026-07-11T04:57:01Z</dcterms:created>
  <dcterms:modified xsi:type="dcterms:W3CDTF">2026-07-11T04:57:01Z</dcterms:modified>
  <dc:title>Bible.com.au: Exodus 2:1-25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