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30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go,’ she answered. So the girl went and got the baby’s m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haraoh’s daughter said to her, ‘Take this baby and nurse him for me, and I will pay you.’ So the woman took the baby and nurs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child grew older, she took him to Pharaoh’s daughter and he became her son. She named him Moses, saying, ‘I drew him out of the water.’Moses flees to Midi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ay, after Moses had grown up, he went out to where his own people were and watched them at their hard labour. He saw an Egyptian beating a Hebrew, one of his own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ing this way and that and seeing no-one, he killed the Egyptian and hid him in the 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he went out and saw two Hebrews fighting. He asked the one in the wrong, ‘Why are you hitting your fellow Hebr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an said, ‘Who made you ruler and judge over us? Are you thinking of killing me as you killed the Egyptian?’ Then Moses was afraid and thought, ‘What I did must have become kn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Pharaoh heard of this, he tried to kill Moses, but Moses fled from Pharaoh and went to live in Midian, where he sat down by a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 priest of Midian had seven daughters, and they came to draw water and fill the troughs to water their father’s fl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shepherds came along and drove them away, but Moses got up and came to their rescue and watered their flo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girls returned to Reuel their father, he asked them, ‘Why have you returned so early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An Egyptian rescued us from the shepherds. He even drew water for us and watered the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re is he?’ Reuel asked his daughters. ‘Why did you leave him? Invite him to have something to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agreed to stay with the man, who gave his daughter Zipporah to Moses in marri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Zipporah gave birth to a son, and Moses named him Gershom, saying, ‘I have become a foreigner in a foreign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ring that long period, the king of Egypt died. The Israelites groaned in their slavery and cried out, and their cry for help because of their slavery went up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heard their groaning and he remembered his covenant with Abraham, with Isaac and with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God looked on the Israelites and was concerned about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of the tribe of Levi married a Levit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became pregnant and gave birth to a son. When she saw that he was a fine child, she hid him for three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she could hide him no longer, she got a papyrus basket for him and coated it with tar and pitch. Then she placed the child in it and put it among the reeds along the bank of the N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sister stood at a distance to see what would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haraoh’s daughter went down to the Nile to bathe, and her attendants were walking along the riverbank. She saw the basket among the reeds and sent her female slave to get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opened it and saw the baby. He was crying, and she felt sorry for him. ‘This is one of the Hebrew babies,’ sh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is sister asked Pharaoh’s daughter, ‘Shall I go and get one of the Hebrew women to nurse the baby for you?’]]></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2026-05-20T22:02:18Z</dcterms:created>
  <dcterms:modified xsi:type="dcterms:W3CDTF">2026-05-20T22:02:18Z</dcterms:modified>
  <dc:title>Bible.com.au: Exodus 2:1-25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