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presProps" Target="presProps.xml"/>
  <Relationship Id="rId23" Type="http://schemas.openxmlformats.org/officeDocument/2006/relationships/viewProps" Target="viewProps.xml"/>
  <Relationship Id="rId2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3168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17:1-1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Amalekites came and attacked the Israelites at Rephidi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Moses said to Joshua, ‘Choose some of our men and go out to fight the Amalekites. Tomorrow I will stand on top of the hill with the staff of God in my hand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Joshua fought the Amalekites as Moses had ordered, and Moses, Aaron and Hur went to the top of the hil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s long as Moses held up his hands, the Israelites were winning, but whenever he lowered his hands, the Amalekites were winni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en Moses’ hands grew tired, they took a stone and put it under him and he sat on it. Aaron and Hur held his hands up – one on one side, one on the other – so that his hands remained steady till sunse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 Joshua overcame the Amalekite army with the swor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the Lord said to Moses, ‘Write this on a scroll as something to be remembered and make sure that Joshua hears it, because I will completely blot out the name of Amalek from under heave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Moses built an altar and called it The Lord is my Bann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e said, ‘Because hands were lifted up against the throne of the Lord, the Lord will be at war against the Amalekites from generation to generatio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ter from the ro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whole Israelite community set out from the Desert of Sin, travelling from place to place as the Lord commanded. They camped at Rephidim, but there was no water for the people to drin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 they quarrelled with Moses and said, ‘Give us water to drink.’Moses replied, ‘Why do you quarrel with me? Why do you put the Lord to the tes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the people were thirsty for water there, and they grumbled against Moses. They said, ‘Why did you bring us up out of Egypt to make us and our children and livestock die of thirs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Moses cried out to the Lord, ‘What am I to do with these people? They are almost ready to stone m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Lord answered Moses, ‘Go out in front of the people. Take with you some of the elders of Israel and take in your hand the staff with which you struck the Nile, and go.]]></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 will stand there before you by the rock at Horeb. Strike the rock, and water will come out of it for the people to drink.’ So Moses did this in the sight of the elders of Israe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he called the place Massah and Meribah because the Israelites quarrelled and because they tested the Lord saying, ‘Is the Lord among us or not?’The Amalekites defeated]]></a:t>
            </a:r>
          </a:p>
        </p:txBody>
      </p:sp>
    </p:spTree>
  </p:cSld>
  <p:clrMapOvr>
    <a:masterClrMapping/>
  </p:clrMapOvr>
</p:sld>
</file>

<file path=ppt/theme/theme1.xml><?xml version="1.0" encoding="utf-8"?>
<a:theme xmlns:a="http://schemas.openxmlformats.org/drawingml/2006/main" name="Theme77">
  <a:themeElements>
    <a:clrScheme name="Theme7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2026-06-15T09:23:29Z</dcterms:created>
  <dcterms:modified xsi:type="dcterms:W3CDTF">2026-06-15T09:23:29Z</dcterms:modified>
  <dc:title>Bible.com.au: Exodus 17:1-16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