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9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lso said, ‘You will know that it was the Lord when he gives you meat to eat in the evening and all the bread you want in the morning, because he has heard your grumbling against him. Who are we? You are not grumbling against us, but agains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oses told Aaron, ‘Say to the entire Israelite community, “Come before the Lord, for he has heard your grumbl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Aaron was speaking to the whole Israelite community, they looked towards the desert, and there was the glory of the Lord appearing in the clou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the grumbling of the Israelites. Tell them, “At twilight you will eat meat, and in the morning you will be filled with bread. Then you will know that I am the Lord your G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evening quail came and covered the camp, and in the morning there was a layer of dew around the cam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dew was gone, thin flakes like frost on the ground appeared on the desert fl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Israelites saw it, they said to each other, ‘What is it?’ For they did not know what it was.Moses said to them, ‘It is the bread the Lord has given you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has commanded: “Everyone is to gather as much as they need. Take an omer for each person you have in your te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Israelites did as they were told; some gathered much, some li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na and qua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measured it by the omer, the one who gathered much did not have too much, and the one who gathered little did not have too little. Everyone had gathered just as much as they nee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oses said to them, ‘No-one is to keep any of it until mor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some of them paid no attention to Moses; they kept part of it until morning, but it was full of maggots and began to smell. So Moses was angry with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morning everyone gathered as much as they needed, and when the sun grew hot, it melted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sixth day, they gathered twice as much – two omers for each person – and the leaders of the community came and reported this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to them, ‘This is what the Lord commanded: “Tomorrow is to be a day of sabbath rest, a holy sabbath to the Lord. So bake what you want to bake and boil what you want to boil. Save whatever is left and keep it until morning.”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aved it until morning, as Moses commanded, and it did not stink or get maggots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t it today,’ Moses said, ‘because today is a sabbath to the Lord. You will not find any of it on the ground to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 days you are to gather it, but on the seventh day, the Sabbath, there will not be an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vertheless, some of the people went out on the seventh day to gather it, but they found n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Israelite community set out from Elim and came to the Desert of Sin, which is between Elim and Sinai, on the fifteenth day of the second month after they had come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said to Moses, ‘How long will you refuse to keep my commands and my instruc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ar in mind that the Lord has given you the Sabbath; that is why on the sixth day he gives you bread for two days. Everyone is to stay where they are on the seventh day; no-one is to go 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eople rested on the seven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of Israel called the bread manna. It was white like coriander seed and tasted like wafers made with hone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ses said, ‘This is what the Lord has commanded: “Take an omer of manna and keep it for the generations to come, so they can see the bread I gave you to eat in the wilderness when I brought you out of Egyp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Moses said to Aaron, ‘Take a jar and put an omer of manna in it. Then place it before the Lord to be kept for the generations to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Lord commanded Moses, Aaron put the manna with the tablets of the covenant law, that it might be preserv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ate manna for forty years, until they came to a land that was settled; they ate manna until they reached the border of Cana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 omer is one-tenth of an eph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desert the whole community grumbled against Moses and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Israelites said to them, ‘If only we had died by the Lord’s hand in Egypt! There we sat round pots of meat and ate all the food we wanted, but you have brought us out into this desert to starve this entire assembly to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Moses, ‘I will rain down bread from heaven for you. The people are to go out each day and gather enough for that day. In this way I will test them and see whether they will follow my instruc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sixth day they are to prepare what they bring in, and that is to be twice as much as they gather on the other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and Aaron said to all the Israelites, ‘In the evening you will know that it was the Lord who brought you out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you will see the glory of the Lord, because he has heard your grumbling against him. Who are we, that you should grumble against u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2026-05-23T18:41:41Z</dcterms:created>
  <dcterms:modified xsi:type="dcterms:W3CDTF">2026-05-23T18:41:41Z</dcterms:modified>
  <dc:title>Bible.com.au: Exodus 16:1-36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