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s – all Pharaoh’s horses and chariots, horsemen and troops – pursued the Israelites and overtook them as they camped by the sea near Pi Hahiroth, opposite Baal 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Pharaoh approached, the Israelites looked up, and there were the Egyptians, marching after them. They were terrified and cried out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Was it because there were no graves in Egypt that you brought us to the desert to die? What have you done to us by bringing u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we say to you in Egypt, “Leave us alone; let us serve the Egyptians”? It would have been better for us to serve the Egyptians than to die in the dese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the people, ‘Do not be afraid. Stand firm and you will see the deliverance the Lord will bring you today. The Egyptians you see today you will never se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you need only to b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oses, ‘Why are you crying out to me? Tell the Israelites to move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aise your staff and stretch out your hand over the sea to divide the water so that the Israelites can go through the sea on dry gr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harden the hearts of the Egyptians so that they will go in after them. And I will gain glory through Pharaoh and all his army, through his chariots and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gyptians will know that I am the Lord when I gain glory through Pharaoh, his chariots and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angel of God, who had been travelling in front of Israel’s army, withdrew and went behind them. The pillar of cloud also moved from in front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ing between the armies of Egypt and Israel. Throughout the night the cloud brought darkness to the one side and light to the other; so neither went near the other all night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tretched out his hand over the sea, and all that night the Lord drove the sea back with a strong east wind and turned it into dry l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a wall of water on their right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pursued them, and all Pharaoh’s horses and chariots and horsemen followed them into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uring the last watch of the night the Lord looked down from the pillar of fire and cloud at the Egyptian army and threw it into confu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jammed the wheels of their chariots so that they had difficulty driving. And the Egyptians said, ‘Let’s get away from the Israelites! The Lord is fighting for them against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oses, ‘Stretch out your hand over the sea so that the waters may flow back over the Egyptians and their chariots and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stretched out his hand over the sea, and at daybreak the sea went back to its place. The Egyptians were fleeing towards it, and the Lord swept them into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flowed back and covered the chariots and horsemen – the entire army of Pharaoh that had followed the Israelites into the sea. Not one of them sur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camp near Pi Hahiroth, between Migdol and the sea. They are to camp by the sea, directly opposite Baal Zeph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went through the sea on dry ground, with a wall of water on their right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day the Lord saved Israel from the hands of the Egyptians, and Israel saw the Egyptians lying dead on the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Israelites saw the mighty hand of the Lord displayed against the Egyptians, the people feared the Lord and put their trust in him and in Moses his serva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will think, “The Israelites are wandering around the land in confusion, hemmed in by the dese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and he will pursue them. But I will gain glory for myself through Pharaoh and all his army, and the Egyptians will know that I am the Lord.’ So the Israelites did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fled, Pharaoh and his officials changed their minds about them and said, ‘What have we done? We have let the Israelites go and have lost their serv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had his chariot made ready and took his army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six hundred of the best chariots, along with all the other chariots of Egypt, with officers over all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rdened the heart of Pharaoh king of Egypt, so that he pursued the Israelites, who were marching out boldly.]]></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2026-06-15T08:24:01Z</dcterms:created>
  <dcterms:modified xsi:type="dcterms:W3CDTF">2026-06-15T08:24:01Z</dcterms:modified>
  <dc:title>Bible.com.au: Exodus 14:1-31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