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officials of yours will come to me, bowing down before me and saying, “Go, you and all the people who follow you!” After that I will leave.’ Then Moses, hot with anger, left Phara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d said to Moses, ‘Pharaoh will refuse to listen to you – so that my wonders may be multiplied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performed all these wonders before Pharaoh, but the Lord hardened Pharaoh’s heart, and he would not let the Israelites go out of his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gue on the first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Lord said to Moses, ‘I will bring one more plague on Pharaoh and on Egypt. After that, he will let you go from here, and when he does, he will drive you out complete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people that men and women alike are to ask their neighbours for articles of silver and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the Egyptians favourably disposed towards the people, and Moses himself was highly regarded in Egypt by Pharaoh’s officials and by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said, ‘This is what the Lord says: “About midnight I will go throughout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firstborn son in Egypt will die, from the firstborn son of Pharaoh, who sits on the throne, to the firstborn son of the female slave, who is at her hand-mill, and all the firstborn of the cattle as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ill be loud wailing throughout Egypt – worse than there has ever been or ever will b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mong the Israelites not a dog will bark at any person or animal.” Then you will know that the Lord makes a distinction between Egypt and Israel.]]></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2026-07-23T08:37:17Z</dcterms:created>
  <dcterms:modified xsi:type="dcterms:W3CDTF">2026-07-23T08:37:17Z</dcterms:modified>
  <dc:title>Bible.com.au: Exodus 11:1-10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