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49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1:1-1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ll these officials of yours will come to me, bowing down before me and saying, “Go, you and all the people who follow you!” After that I will leave.’ Then Moses, hot with anger, left Pharao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rd had said to Moses, ‘Pharaoh will refuse to listen to you – so that my wonders may be multiplied in Egyp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oses and Aaron performed all these wonders before Pharaoh, but the Lord hardened Pharaoh’s heart, and he would not let the Israelites go out of his countr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lague on the firstbor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 Lord said to Moses, ‘I will bring one more plague on Pharaoh and on Egypt. After that, he will let you go from here, and when he does, he will drive you out completel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ell the people that men and women alike are to ask their neighbours for articles of silver and gol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Lord made the Egyptians favourably disposed towards the people, and Moses himself was highly regarded in Egypt by Pharaoh’s officials and by the peop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Moses said, ‘This is what the Lord says: “About midnight I will go throughout Egyp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Every firstborn son in Egypt will die, from the firstborn son of Pharaoh, who sits on the throne, to the firstborn son of the female slave, who is at her hand-mill, and all the firstborn of the cattle as wel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 will be loud wailing throughout Egypt – worse than there has ever been or ever will be aga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among the Israelites not a dog will bark at any person or animal.” Then you will know that the Lord makes a distinction between Egypt and Israel.]]></a:t>
            </a:r>
          </a:p>
        </p:txBody>
      </p:sp>
    </p:spTree>
  </p:cSld>
  <p:clrMapOvr>
    <a:masterClrMapping/>
  </p:clrMapOvr>
</p:sld>
</file>

<file path=ppt/theme/theme1.xml><?xml version="1.0" encoding="utf-8"?>
<a:theme xmlns:a="http://schemas.openxmlformats.org/drawingml/2006/main" name="Theme92">
  <a:themeElements>
    <a:clrScheme name="Theme9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2026-05-20T17:37:11Z</dcterms:created>
  <dcterms:modified xsi:type="dcterms:W3CDTF">2026-05-20T17:37:11Z</dcterms:modified>
  <dc:title>Bible.com.au: Exodus 11:1-10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