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2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odus 1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 new king, to whom Joseph meant nothing, came to power in Egyp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Look,’ he said to his people, ‘the Israelites have become far too numerous for u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we must deal shrewdly with them or they will become even more numerous and, if war breaks out, will join our enemies, fight against us and leave the country.’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y put slave masters over them to oppress them with forced labour, and they built Pithom and Rameses as store cities for Pharao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more they were oppressed, the more they multiplied and spread; so the Egyptians came to dread the Israelites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orked them ruthlessl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de their lives bitter with harsh labour in brick and mortar and with all kinds of work in the fields; in all their harsh labour, the Egyptians worked them ruthlessl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 of Egypt said to the Hebrew midwives, whose names were Shiphrah and Puah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When you are helping the Hebrew women during childbirth on the delivery stool, if you see that the baby is a boy, kill him; but if it is a girl, let her live.’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idwives, however, feared God and did not do what the king of Egypt had told them to do; they let the boys liv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sraelites oppresse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king of Egypt summoned the midwives and asked them, ‘Why have you done this? Why have you let the boys live?’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idwives answered Pharaoh, ‘Hebrew women are not like Egyptian women; they are vigorous and give birth before the midwives arrive.’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God was kind to the midwives and the people increased and became even more numerou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cause the midwives feared God, he gave them families of their ow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Pharaoh gave this order to all his people: ‘Every Hebrew boy that is born you must throw into the Nile, but let every girl live.’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names of the sons of Israel who went to Egypt with Jacob, each with his family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uben, Simeon, Levi and Judah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sachar, Zebulun and Benjamin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n and Naphtali;Gad and Ash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scendants of Jacob numbered seventy in all; Joseph was already in Egyp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Joseph and all his brothers and all that generation died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Israelites were exceedingly fruitful; they multiplied greatly, increased in numbers and became so numerous that the land was filled with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2026-08-03T01:52:20Z</dcterms:created>
  <dcterms:modified xsi:type="dcterms:W3CDTF">2026-08-03T01:52:20Z</dcterms:modified>
  <dc:title>Bible.com.au: Exodus 1:1-22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