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2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7: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ust as the king returned from the palace garden to the banqueting hall, Haman was falling on the couch where Esther was reclining.The king exclaimed, ‘Will he even molest the queen while she is with me in the house?’As soon as the word left the king’s mouth, they covered Haman’s fa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Harbona, one of the eunuchs attending the king, said, ‘A pole reaching to a height of fifty cubits stands by Haman’s house. He had it set up for Mordecai, who spoke up to help the king.’The king said, ‘Impale him on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y impaled Haman on the pole he had set up for Mordecai. Then the king’s fury subsid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aman impal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the king and Haman went to Queen Esther’s banque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s they were drinking wine on the second day, the king again asked, ‘Queen Esther, what is your petition? It will be given you. What is your request? Even up to half the kingdom, it will be grant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Queen Esther answered, ‘If I have found favour with you, Your Majesty, and if it pleases you, grant me my life – this is my petition. And spare my people – this is my reque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I and my people have been sold to be destroyed, killed and annihilated. If we had merely been sold as male and female slaves, I would have kept quiet, because no such distress would justify disturbing the k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ing Xerxes asked Queen Esther, ‘Who is he? Where is he – the man who has dared to do such a th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sther said, ‘An adversary and enemy! This vile Haman!’Then Haman was terrified before the king and que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king got up in a rage, left his wine and went out into the palace garden. But Haman, realising that the king had already decided his fate, stayed behind to beg Queen Esther for his life.]]></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2026-06-02T19:52:46Z</dcterms:created>
  <dcterms:modified xsi:type="dcterms:W3CDTF">2026-06-02T19:52:46Z</dcterms:modified>
  <dc:title>Bible.com.au: Esther 7:1-10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