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em bring a royal robe the king has worn and a horse the king has ridden, one with a royal crest placed on it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et the robe and horse be entrusted to one of the king’s most noble princes. Let them robe the man the king delights to honour, and lead him on the horse through the city streets, proclaiming before him, “This is what is done for the man the king delights to honou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t once,’ the king commanded Haman. ‘Get the robe and the horse and do just as you have suggested for Mordecai the Jew, who sits at the king’s gate. Do not neglect anything you have recomme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aman got the robe and the horse. He robed Mordecai, and led him on horseback through the city streets, proclaiming before him, ‘This is what is done for the man the king delights to hon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s Mordecai returned to the king’s gate. But Haman rushed home, with his head covered in grie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ld Zeresh his wife and all his friends everything that had happened to him.His advisors and his wife Zeresh said to him, ‘Since Mordecai, before whom your downfall has started, is of Jewish origin, you cannot stand against him – you will surely come to ru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were still talking with him, the king’s eunuchs arrived and hurried Haman away to the banquet Esther had prepa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 honou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night the king could not sleep; so he ordered the book of the chronicles, the record of his reign, to be brought in and read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found recorded there that Mordecai had exposed Bigthana and Teresh, two of the king’s officers who guarded the doorway, who had conspired to assassinate King Xerx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honour and recognition has Mordecai received for this?’ the king asked.‘Nothing has been done for him,’ his attendants answ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Who is in the court?’ Now Haman had just entered the outer court of the palace to speak to the king about impaling Mordecai on the pole he had set up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attendants answered, ‘Haman is standing in the court.’‘Bring him in,’ the king ord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aman entered, the king asked him, ‘What should be done for the man the king delights to honour?’Now Haman thought to himself, ‘Who is there that the king would rather honour than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answered the king, ‘For the man the king delights to honour,]]></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2026-05-20T17:33:10Z</dcterms:created>
  <dcterms:modified xsi:type="dcterms:W3CDTF">2026-05-20T17:33:10Z</dcterms:modified>
  <dc:title>Bible.com.au: Esther 6:1-14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