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king regards me with favour and if it pleases the king to grant my petition and fulfil my request, let the king and Haman come tomorrow to the banquet I will prepare for them. Then I will answer the king’s question.’Haman’s rage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man went out that day happy and in high spirits. But when he saw Mordecai at the king’s gate and observed that he neither rose nor showed fear in his presence, he was filled with rage against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strained himself and went home.Calling together his friends and Zeresh,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man boasted to them about his vast wealth, his many sons, and all the ways the king had honoured him and how he had elevated him above the other nobles and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s not all,’ Haman added. ‘I’m the only person Queen Esther invited to accompany the king to the banquet she gave. And she has invited me along with the king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ll this gives me no satisfaction as long as I see that Jew Mordecai sitting at the king’s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wife Zeresh and all his friends said to him, ‘Have a pole set up, reaching to a height of fifty cubits, and ask the king in the morning to have Mordecai impaled on it. Then go with the king to the banquet and enjoy yourself.’ This suggestion delighted Haman, and he had the pol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s request 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Esther put on her royal robes and stood in the inner court of the palace, in front of the king’s hall. The king was sitting on his royal throne in the hall, facing the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Queen Esther standing in the court, he was pleased with her and held out to her the gold sceptre that was in his hand. So Esther approached and touched the tip of the scept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asked, ‘What is it, Queen Esther? What is your request? Even up to half the kingdom, it will be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pleases the king,’ replied Esther, ‘let the king, together with Haman, come today to a banquet I have prepar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ring Haman at once,’ the king said, ‘so that we may do what Esther asks.’So the king and Haman went to the banquet Esther had prep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were drinking wine, the king again asked Esther, ‘Now what is your petition? It will be given you. And what is your request? Even up to half the kingdom, it will be gra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replied, ‘My petition and my request is thi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2026-05-25T19:35:08Z</dcterms:created>
  <dcterms:modified xsi:type="dcterms:W3CDTF">2026-05-25T19:35:08Z</dcterms:modified>
  <dc:title>Bible.com.au: Esther 5:1-14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