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Xerxes imposed tribute throughout the empire, to its distant sho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his acts of power and might, together with a full account of the greatness of Mordecai, whom the king had promoted, are they not written in the book of the annals of the kings of Media and Pers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decai the Jew was second in rank to King Xerxes, pre-eminent among the Jews, and held in high esteem by his many fellow Jews, because he worked for the good of his people and spoke up for the welfare of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2026-05-20T18:02:32Z</dcterms:created>
  <dcterms:modified xsi:type="dcterms:W3CDTF">2026-05-20T18:02:32Z</dcterms:modified>
  <dc:title>Bible.com.au: Esther 10:1-3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