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14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the king’s command each guest was allowed to drink without restriction, for the king instructed all the wine stewards to serve each man what he w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Queen Vashti also gave a banquet for the women in the royal palace of King Xerx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eventh day, when King Xerxes was in high spirits from wine, he commanded the seven eunuchs who served him – Mehuman, Biztha, Harbona, Bigtha, Abagtha, Zethar and Karka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ring before him Queen Vashti, wearing her royal crown, in order to display her beauty to the people and nobles, for she was lovely to look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 attendants delivered the king’s command, Queen Vashti refused to come. Then the king became furious and burned with 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ce it was customary for the king to consult experts in matters of law and justice, he spoke with the wise men who understood the ti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re closest to the king – Karshena, Shethar, Admatha, Tarshish, Meres, Marsena and Memukan, the seven nobles of Persia and Media who had special access to the king and were highest in the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cording to law, what must be done to Queen Vashti?’ he asked. ‘She has not obeyed the command of King Xerxes that the eunuchs have taken 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emukan replied in the presence of the king and the nobles, ‘Queen Vashti has done wrong, not only against the king but also against all the nobles and the peoples of all the provinces of King Xerx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queen’s conduct will become known to all the women, and so they will despise their husbands and say, “King Xerxes commanded Queen Vashti to be brought before him, but she would not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Queen Vashti depo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very day the Persian and Median women of the nobility who have heard about the queen’s conduct will respond to all the king’s nobles in the same way. There will be no end of disrespect and disc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if it pleases the king, let him issue a royal decree and let it be written in the laws of Persia and Media, which cannot be repealed, that Vashti is never again to enter the presence of King Xerxes. Also let the king give her royal position to someone else who is better than sh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hen the king’s edict is proclaimed throughout all his vast realm, all the women will respect their husbands, from the least to the great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and his nobles were pleased with this advice, so the king did as Memukan propo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ent dispatches to all parts of the kingdom, to each province in its own script and to each people in their own language, proclaiming that every man should be ruler over his own household, using his native tongu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happened during the time of Xerxes, the Xerxes who ruled over 127 provinces stretching from India to Cu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King Xerxes reigned from his royal throne in the citadel of Sus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third year of his reign he gave a banquet for all his nobles and officials. The military leaders of Persia and Media, the princes, and the nobles of the provinces were pres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 full 180 days he displayed the vast wealth of his kingdom and the splendour and glory of his majes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se days were over, the king gave a banquet, lasting seven days, in the enclosed garden of the king’s palace, for all the people from the least to the greatest who were in the citadel of Sus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arden had hangings of white and blue linen, fastened with cords of white linen and purple material to silver rings on marble pillars. There were couches of gold and silver on a mosaic pavement of porphyry, marble, mother-of-pearl and other costly sto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ne was served in goblets of gold, each one different from the other, and the royal wine was abundant, in keeping with the king’s liberality.]]></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2026-06-26T17:33:39Z</dcterms:created>
  <dcterms:modified xsi:type="dcterms:W3CDTF">2026-06-26T17:33:39Z</dcterms:modified>
  <dc:title>Bible.com.au: Esther 1:1-22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