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70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fruit of the light consists in all goodness, righteousness and truth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nd out what pleases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hing to do with the fruitless deeds of darkness, but rather expos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shameful even to mention what the disobedient do in secr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thing exposed by the light becomes visible – and everything that is illuminated becomes a l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it is said:‘Wake up, sleeper,rise from the dead,and Christ will shine on you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very careful, then, how you live – not as unwise but as wis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the most of every opportunity, because the days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not be foolish, but understand what the Lord’s will 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et drunk on wine, which leads to debauchery. Instead, be filled with the Spiri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God’s example, therefore, as dearly loved childr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to one another with psalms, hymns, and songs from the Spirit. Sing and make music from your heart to the Lor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giving thanks to God the Father for everything, in the name of our Lord Jesus Christ.Instructions for Christian household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 to one another out of reverence for Chri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submit yourselves to your own husbands as you do to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usband is the head of the wife as Christ is the head of the church, his body, of which he is the Saviou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s the church submits to Christ, so also wives should submit to their husbands in every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just as Christ loved the church and gave himself up for her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her holy, cleansing her by the washing with water through the wor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present her to himself as a radiant church, without stain or wrinkle or any other blemish, but holy and blamel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same way, husbands ought to love their wives as their own bodies. He who loves his wife loves himsel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ve a life of love, just as Christ loved us and gave himself up for us as a fragrant offering and sacrifice to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no-one ever hated their own body, but they feed and care for their body, just as Christ does the church –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embers of his bod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or this reason a man will leave his father and mother and be united to his wife, and the two will become one flesh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profound mystery – but I am talking about Christ and the churc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each one of you also must love his wife as he loves himself, and the wife must respect her husban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mong you there must not be even a hint of sexual immorality, or of any kind of impurity, or of greed, because these are improper for God’s holy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should there be obscenity, foolish talk or coarse joking, which are out of place, but rather thanksgiv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this you can be sure: no immoral, impure or greedy person – such a person is an idolater – has any inheritance in the kingdom of Christ and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-one deceive you with empty words, for because of such things God’s wrath comes on those who are disobedi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not be partners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ere once darkness, but now you are light in the Lord. Live as children of light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2026-05-20T18:12:30Z</dcterms:created>
  <dcterms:modified xsi:type="dcterms:W3CDTF">2026-05-20T18:12:30Z</dcterms:modified>
  <dc:title>Bible.com.au: Ephesians 5:1-33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