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fruit of the light consists in all goodness, righteousness and truth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ind out what pleases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nothing to do with the fruitless deeds of darkness, but rather expose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shameful even to mention what the disobedient do in secre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thing exposed by the light becomes visible – and everything that is illuminated becomes a l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y it is said:‘Wake up, sleeper,rise from the dead,and Christ will shine on you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very careful, then, how you live – not as unwise but as wis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ing the most of every opportunity, because the days are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 not be foolish, but understand what the Lord’s will i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et drunk on wine, which leads to debauchery. Instead, be filled with the Spirit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ow God’s example, therefore, as dearly loved childre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ing to one another with psalms, hymns, and songs from the Spirit. Sing and make music from your heart to the Lord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giving thanks to God the Father for everything, in the name of our Lord Jesus Christ.Instructions for Christian households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bmit to one another out of reverence for Chris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ves, submit yourselves to your own husbands as you do to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husband is the head of the wife as Christ is the head of the church, his body, of which he is the Saviou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s the church submits to Christ, so also wives should submit to their husbands in every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sbands, love your wives, just as Christ loved the church and gave himself up for her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her holy, cleansing her by the washing with water through the word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present her to himself as a radiant church, without stain or wrinkle or any other blemish, but holy and blamele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same way, husbands ought to love their wives as their own bodies. He who loves his wife loves himself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ve a life of love, just as Christ loved us and gave himself up for us as a fragrant offering and sacrifice to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ll, no-one ever hated their own body, but they feed and care for their body, just as Christ does the church –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members of his bod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For this reason a man will leave his father and mother and be united to his wife, and the two will become one flesh.’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profound mystery – but I am talking about Christ and the churc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ever, each one of you also must love his wife as he loves himself, and the wife must respect her husban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mong you there must not be even a hint of sexual immorality, or of any kind of impurity, or of greed, because these are improper for God’s holy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should there be obscenity, foolish talk or coarse joking, which are out of place, but rather thanksgiv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f this you can be sure: no immoral, impure or greedy person – such a person is an idolater – has any inheritance in the kingdom of Christ and of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-one deceive you with empty words, for because of such things God’s wrath comes on those who are disobedi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 not be partners wit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ere once darkness, but now you are light in the Lord. Live as children of light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2026-07-23T08:30:28Z</dcterms:created>
  <dcterms:modified xsi:type="dcterms:W3CDTF">2026-07-23T08:30:28Z</dcterms:modified>
  <dc:title>Bible.com.au: Ephesians 5:1-33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