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phesians 4: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is is why it says:‘When he ascended on high,he took many captivesand gave gifts to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does ‘he ascended’ mean except that he also descended to the lower, earthly reg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who descended is the very one who ascended higher than all the heavens, in order to fill the whole univer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Christ himself gave the apostles, the prophets, the evangelists, the pastors and teach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equip his people for works of service, so that the body of Christ may be built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ntil we all reach unity in the faith and in the knowledge of the Son of God and become mature, attaining to the whole measure of the fullness of Chri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e will no longer be infants, tossed to and fro by the waves, and blown here and there by every wind of teaching and by the cunning and craftiness of people in their deceitful schem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nstead, speaking the truth in love, we will grow to become in every respect the mature body of him who is the head, that is, Chris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rom him the whole body, joined and held together by every supporting ligament, grows and builds itself up in love, as each part does its work.Instructions for Christian liv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 tell you this, and insist on it in the Lord, that you must no longer live as the Gentiles do, in the futility of their think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Unity and maturity in the body of Chris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re darkened in their understanding and separated from the life of God because of the ignorance that is in them due to the hardening of their hear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ing lost all sensitivity, they have given themselves over to sensuality so as to indulge in every kind of impurity, and they are full of gre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however, is not the way of life you learn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you heard about Christ and were taught in him in accordance with the truth that is in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were taught, with regard to your former way of life, to put off your old self, which is being corrupted by its deceitful desir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o be made new in the attitude of your min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o put on the new self, created to be like God in true righteousness and holines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fore each of you must put off falsehood and speak truthfully to your neighbour, for we are all members of one bod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n your anger do not sin’: do not let the sun go down while you are still angry,]]></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do not give the devil a footho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a prisoner for the Lord, then, I urge you to live a life worthy of the calling you have receive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has been stealing must steal no longer, but must work, doing something useful with their own hands, that they may have something to share with those in ne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o not let any unwholesome talk come out of your mouths, but only what is helpful for building others up according to their needs, that it may benefit those who liste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o not grieve the Holy Spirit of God, with whom you were sealed for the day of redemp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Get rid of all bitterness, rage and anger, brawling and slander, along with every form of mali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 kind and compassionate to one another, forgiving each other, just as in Christ God forgav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 completely humble and gentle; be patient, bearing with one another in lo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ke every effort to keep the unity of the Spirit through the bond of pe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 is one body and one Spirit, just as you were called to one hope when you were call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e Lord, one faith, one baptis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God and Father of all, who is over all and through all and in al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o each one of us grace has been given as Christ apportioned it.]]></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2026-08-13T21:12:34Z</dcterms:created>
  <dcterms:modified xsi:type="dcterms:W3CDTF">2026-08-13T21:12:34Z</dcterms:modified>
  <dc:title>Bible.com.au: Ephesians 4:1-32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