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7917933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Ephesians 3:1-21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IVUK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od’s marvellous plan for the Gentiles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I, Paul, the prisoner of Christ Jesus for the sake of you Gentiles –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you have heard about the administration of God’s grace that was given to me for you,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at is, the mystery made known to me by revelation, as I have already written briefly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reading this, then, you will be able to understand my insight into the mystery of Christ,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ich was not made known to people in other generations as it has now been revealed by the Spirit to God’s holy apostles and prophets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is mystery is that through the gospel the Gentiles are heirs together with Israel, members together of one body, and sharers together in the promise in Christ Jesus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became a servant of this gospel by the gift of God’s grace given me through the working of his power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lthough I am less than the least of all the Lord’s people, this grace was given me: to preach to the Gentiles the boundless riches of Christ,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make plain to everyone the administration of this mystery, which for ages past was kept hidden in God, who created all things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s intent was that now, through the church, the manifold wisdom of God should be made known to the rulers and authorities in the heavenly realms,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ccording to his eternal purpose that he accomplished in Christ Jesus our Lord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n him and through faith in him we may approach God with freedom and confidence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ask you, therefore, not to be discouraged because of my sufferings for you, which are your glory.A prayer for the Ephesians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is reason I kneel before the Father,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rom whom every family in heaven and on earth derives its name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pray that out of his glorious riches he may strengthen you with power through his Spirit in your inner being,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that Christ may dwell in your hearts through faith. And I pray that you, being rooted and established in love,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ay have power, together with all the Lord’s holy people, to grasp how wide and long and high and deep is the love of Christ,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o know this love that surpasses knowledge – that you may be filled to the measure of all the fullness of God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ow to him who is able to do immeasurably more than all we ask or imagine, according to his power that is at work within us,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o him be glory in the church and in Christ Jesus throughout all generations, for ever and ever! Amen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5">
  <a:themeElements>
    <a:clrScheme name="Theme7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5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2026-09-23T11:30:57Z</dcterms:created>
  <dcterms:modified xsi:type="dcterms:W3CDTF">2026-09-23T11:30:57Z</dcterms:modified>
  <dc:title>Bible.com.au: Ephesians 3:1-21 (NIVUK)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