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am less than the least of all the Lord’s people, this grace was given me: to preach to the Gentiles the boundless riches of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make plain to everyone the administration of this mystery, which for ages past was kept hidden in God, who created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intent was that now, through the church, the manifold wisdom of God should be made known to the rulers and authorities in the heavenly realm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his eternal purpose that he accomplished in Christ Jesus our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m and through faith in him we may approach God with freedom and confiden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you, therefore, not to be discouraged because of my sufferings for you, which are your glory.A prayer for the Ephesia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 kneel before the Father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om every family in heaven and on earth derives its n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out of his glorious riches he may strengthen you with power through his Spirit in your inner being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Christ may dwell in your hearts through faith. And I pray that you, being rooted and established in lov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marvellous plan for the Genti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ave power, together with all the Lord’s holy people, to grasp how wide and long and high and deep is the love of Christ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know this love that surpasses knowledge – that you may be filled to the measure of all the fullness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o him who is able to do immeasurably more than all we ask or imagine, according to his power that is at work within u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 glory in the church and in Christ Jesus throughout all generations, for ever and ever! Am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, Paul, the prisoner of Christ Jesus for the sake of you Gentiles –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have heard about the administration of God’s grace that was given to me for you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, the mystery made known to me by revelation, as I have already written brief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reading this, then, you will be able to understand my insight into the mystery of Chris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as not made known to people in other generations as it has now been revealed by the Spirit to God’s holy apostles and prophe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ystery is that through the gospel the Gentiles are heirs together with Israel, members together of one body, and sharers together in the promise in Christ Jes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came a servant of this gospel by the gift of God’s grace given me through the working of his pow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2026-06-02T19:55:06Z</dcterms:created>
  <dcterms:modified xsi:type="dcterms:W3CDTF">2026-06-02T19:55:06Z</dcterms:modified>
  <dc:title>Bible.com.au: Ephesians 3:1-21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